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71" r:id="rId2"/>
    <p:sldId id="256" r:id="rId3"/>
    <p:sldId id="277" r:id="rId4"/>
    <p:sldId id="278" r:id="rId5"/>
    <p:sldId id="280" r:id="rId6"/>
    <p:sldId id="284" r:id="rId7"/>
    <p:sldId id="283" r:id="rId8"/>
    <p:sldId id="269" r:id="rId9"/>
    <p:sldId id="286" r:id="rId10"/>
  </p:sldIdLst>
  <p:sldSz cx="10693400" cy="7562850"/>
  <p:notesSz cx="10693400" cy="756285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3CC"/>
    <a:srgbClr val="DEF2D1"/>
    <a:srgbClr val="CEF2CE"/>
    <a:srgbClr val="FFEDC2"/>
    <a:srgbClr val="F0DFFD"/>
    <a:srgbClr val="FFE9BD"/>
    <a:srgbClr val="EAD9FD"/>
    <a:srgbClr val="F2D8FC"/>
    <a:srgbClr val="F6E2FB"/>
    <a:srgbClr val="835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52" autoAdjust="0"/>
    <p:restoredTop sz="90883"/>
  </p:normalViewPr>
  <p:slideViewPr>
    <p:cSldViewPr>
      <p:cViewPr>
        <p:scale>
          <a:sx n="69" d="100"/>
          <a:sy n="69" d="100"/>
        </p:scale>
        <p:origin x="816" y="168"/>
      </p:cViewPr>
      <p:guideLst>
        <p:guide orient="horz" pos="2880"/>
        <p:guide pos="216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4633913" cy="37941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6057900" y="0"/>
            <a:ext cx="4632325" cy="379413"/>
          </a:xfrm>
          <a:prstGeom prst="rect">
            <a:avLst/>
          </a:prstGeom>
        </p:spPr>
        <p:txBody>
          <a:bodyPr vert="horz" lIns="91440" tIns="45720" rIns="91440" bIns="45720" rtlCol="0"/>
          <a:lstStyle>
            <a:lvl1pPr algn="r">
              <a:defRPr sz="1200"/>
            </a:lvl1pPr>
          </a:lstStyle>
          <a:p>
            <a:fld id="{D92BD193-5F4C-EB42-AAAA-E21ADCF46E05}" type="datetimeFigureOut">
              <a:rPr kumimoji="1" lang="ja-JP" altLang="en-US" smtClean="0"/>
              <a:t>2023/3/23</a:t>
            </a:fld>
            <a:endParaRPr kumimoji="1" lang="ja-JP" altLang="en-US"/>
          </a:p>
        </p:txBody>
      </p:sp>
      <p:sp>
        <p:nvSpPr>
          <p:cNvPr id="4" name="スライド イメージ プレースホルダー 3"/>
          <p:cNvSpPr>
            <a:spLocks noGrp="1" noRot="1" noChangeAspect="1"/>
          </p:cNvSpPr>
          <p:nvPr>
            <p:ph type="sldImg" idx="2"/>
          </p:nvPr>
        </p:nvSpPr>
        <p:spPr>
          <a:xfrm>
            <a:off x="3543300" y="946150"/>
            <a:ext cx="3606800" cy="255111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1069975" y="3640138"/>
            <a:ext cx="8553450" cy="29781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7183438"/>
            <a:ext cx="4633913" cy="37941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6057900" y="7183438"/>
            <a:ext cx="4632325" cy="379412"/>
          </a:xfrm>
          <a:prstGeom prst="rect">
            <a:avLst/>
          </a:prstGeom>
        </p:spPr>
        <p:txBody>
          <a:bodyPr vert="horz" lIns="91440" tIns="45720" rIns="91440" bIns="45720" rtlCol="0" anchor="b"/>
          <a:lstStyle>
            <a:lvl1pPr algn="r">
              <a:defRPr sz="1200"/>
            </a:lvl1pPr>
          </a:lstStyle>
          <a:p>
            <a:fld id="{7135F432-B9BA-E546-A196-BCA1B928849F}" type="slidenum">
              <a:rPr kumimoji="1" lang="ja-JP" altLang="en-US" smtClean="0"/>
              <a:t>‹#›</a:t>
            </a:fld>
            <a:endParaRPr kumimoji="1" lang="ja-JP" altLang="en-US"/>
          </a:p>
        </p:txBody>
      </p:sp>
    </p:spTree>
    <p:extLst>
      <p:ext uri="{BB962C8B-B14F-4D97-AF65-F5344CB8AC3E}">
        <p14:creationId xmlns:p14="http://schemas.microsoft.com/office/powerpoint/2010/main" val="22432443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135F432-B9BA-E546-A196-BCA1B928849F}" type="slidenum">
              <a:rPr kumimoji="1" lang="ja-JP" altLang="en-US" smtClean="0"/>
              <a:t>1</a:t>
            </a:fld>
            <a:endParaRPr kumimoji="1" lang="ja-JP" altLang="en-US"/>
          </a:p>
        </p:txBody>
      </p:sp>
    </p:spTree>
    <p:extLst>
      <p:ext uri="{BB962C8B-B14F-4D97-AF65-F5344CB8AC3E}">
        <p14:creationId xmlns:p14="http://schemas.microsoft.com/office/powerpoint/2010/main" val="113131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135F432-B9BA-E546-A196-BCA1B928849F}" type="slidenum">
              <a:rPr kumimoji="1" lang="ja-JP" altLang="en-US" smtClean="0"/>
              <a:t>4</a:t>
            </a:fld>
            <a:endParaRPr kumimoji="1" lang="ja-JP" altLang="en-US"/>
          </a:p>
        </p:txBody>
      </p:sp>
    </p:spTree>
    <p:extLst>
      <p:ext uri="{BB962C8B-B14F-4D97-AF65-F5344CB8AC3E}">
        <p14:creationId xmlns:p14="http://schemas.microsoft.com/office/powerpoint/2010/main" val="69478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135F432-B9BA-E546-A196-BCA1B928849F}" type="slidenum">
              <a:rPr kumimoji="1" lang="ja-JP" altLang="en-US" smtClean="0"/>
              <a:t>5</a:t>
            </a:fld>
            <a:endParaRPr kumimoji="1" lang="ja-JP" altLang="en-US"/>
          </a:p>
        </p:txBody>
      </p:sp>
    </p:spTree>
    <p:extLst>
      <p:ext uri="{BB962C8B-B14F-4D97-AF65-F5344CB8AC3E}">
        <p14:creationId xmlns:p14="http://schemas.microsoft.com/office/powerpoint/2010/main" val="2913247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135F432-B9BA-E546-A196-BCA1B928849F}" type="slidenum">
              <a:rPr kumimoji="1" lang="ja-JP" altLang="en-US" smtClean="0"/>
              <a:t>6</a:t>
            </a:fld>
            <a:endParaRPr kumimoji="1" lang="ja-JP" altLang="en-US"/>
          </a:p>
        </p:txBody>
      </p:sp>
    </p:spTree>
    <p:extLst>
      <p:ext uri="{BB962C8B-B14F-4D97-AF65-F5344CB8AC3E}">
        <p14:creationId xmlns:p14="http://schemas.microsoft.com/office/powerpoint/2010/main" val="129288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135F432-B9BA-E546-A196-BCA1B928849F}" type="slidenum">
              <a:rPr kumimoji="1" lang="ja-JP" altLang="en-US" smtClean="0"/>
              <a:t>7</a:t>
            </a:fld>
            <a:endParaRPr kumimoji="1" lang="ja-JP" altLang="en-US"/>
          </a:p>
        </p:txBody>
      </p:sp>
    </p:spTree>
    <p:extLst>
      <p:ext uri="{BB962C8B-B14F-4D97-AF65-F5344CB8AC3E}">
        <p14:creationId xmlns:p14="http://schemas.microsoft.com/office/powerpoint/2010/main" val="5571232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0.pn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31" name="object 3">
            <a:extLst>
              <a:ext uri="{FF2B5EF4-FFF2-40B4-BE49-F238E27FC236}">
                <a16:creationId xmlns:a16="http://schemas.microsoft.com/office/drawing/2014/main" id="{6B51A09E-062F-934B-9E6C-05A33FC02F78}"/>
              </a:ext>
            </a:extLst>
          </p:cNvPr>
          <p:cNvPicPr/>
          <p:nvPr userDrawn="1"/>
        </p:nvPicPr>
        <p:blipFill>
          <a:blip r:embed="rId2" cstate="print"/>
          <a:stretch>
            <a:fillRect/>
          </a:stretch>
        </p:blipFill>
        <p:spPr>
          <a:xfrm>
            <a:off x="0" y="10820"/>
            <a:ext cx="5327992" cy="7559992"/>
          </a:xfrm>
          <a:prstGeom prst="rect">
            <a:avLst/>
          </a:prstGeom>
        </p:spPr>
      </p:pic>
      <p:grpSp>
        <p:nvGrpSpPr>
          <p:cNvPr id="47" name="object 42">
            <a:extLst>
              <a:ext uri="{FF2B5EF4-FFF2-40B4-BE49-F238E27FC236}">
                <a16:creationId xmlns:a16="http://schemas.microsoft.com/office/drawing/2014/main" id="{80D662C7-A9B2-E14A-8837-A8FD51EC712A}"/>
              </a:ext>
            </a:extLst>
          </p:cNvPr>
          <p:cNvGrpSpPr/>
          <p:nvPr userDrawn="1"/>
        </p:nvGrpSpPr>
        <p:grpSpPr>
          <a:xfrm>
            <a:off x="344170" y="500053"/>
            <a:ext cx="4621530" cy="299085"/>
            <a:chOff x="5681295" y="500053"/>
            <a:chExt cx="4621530" cy="299085"/>
          </a:xfrm>
        </p:grpSpPr>
        <p:sp>
          <p:nvSpPr>
            <p:cNvPr id="48" name="object 43">
              <a:extLst>
                <a:ext uri="{FF2B5EF4-FFF2-40B4-BE49-F238E27FC236}">
                  <a16:creationId xmlns:a16="http://schemas.microsoft.com/office/drawing/2014/main" id="{CB8B1888-7E72-2745-94BC-410BEC1826BF}"/>
                </a:ext>
              </a:extLst>
            </p:cNvPr>
            <p:cNvSpPr/>
            <p:nvPr/>
          </p:nvSpPr>
          <p:spPr>
            <a:xfrm>
              <a:off x="5687962" y="668044"/>
              <a:ext cx="4608195" cy="0"/>
            </a:xfrm>
            <a:custGeom>
              <a:avLst/>
              <a:gdLst/>
              <a:ahLst/>
              <a:cxnLst/>
              <a:rect l="l" t="t" r="r" b="b"/>
              <a:pathLst>
                <a:path w="4608195">
                  <a:moveTo>
                    <a:pt x="0" y="0"/>
                  </a:moveTo>
                  <a:lnTo>
                    <a:pt x="4608004" y="0"/>
                  </a:lnTo>
                </a:path>
              </a:pathLst>
            </a:custGeom>
            <a:ln w="12827">
              <a:solidFill>
                <a:srgbClr val="9B8579"/>
              </a:solidFill>
            </a:ln>
          </p:spPr>
          <p:txBody>
            <a:bodyPr wrap="square" lIns="0" tIns="0" rIns="0" bIns="0" rtlCol="0"/>
            <a:lstStyle/>
            <a:p>
              <a:endParaRPr/>
            </a:p>
          </p:txBody>
        </p:sp>
        <p:sp>
          <p:nvSpPr>
            <p:cNvPr id="49" name="object 44">
              <a:extLst>
                <a:ext uri="{FF2B5EF4-FFF2-40B4-BE49-F238E27FC236}">
                  <a16:creationId xmlns:a16="http://schemas.microsoft.com/office/drawing/2014/main" id="{225D1442-7331-5840-9A48-767E5AE0253B}"/>
                </a:ext>
              </a:extLst>
            </p:cNvPr>
            <p:cNvSpPr/>
            <p:nvPr/>
          </p:nvSpPr>
          <p:spPr>
            <a:xfrm>
              <a:off x="5687962" y="631140"/>
              <a:ext cx="4608195" cy="0"/>
            </a:xfrm>
            <a:custGeom>
              <a:avLst/>
              <a:gdLst/>
              <a:ahLst/>
              <a:cxnLst/>
              <a:rect l="l" t="t" r="r" b="b"/>
              <a:pathLst>
                <a:path w="4608195">
                  <a:moveTo>
                    <a:pt x="0" y="0"/>
                  </a:moveTo>
                  <a:lnTo>
                    <a:pt x="4608004" y="0"/>
                  </a:lnTo>
                </a:path>
              </a:pathLst>
            </a:custGeom>
            <a:ln w="12827">
              <a:solidFill>
                <a:srgbClr val="9B8579"/>
              </a:solidFill>
            </a:ln>
          </p:spPr>
          <p:txBody>
            <a:bodyPr wrap="square" lIns="0" tIns="0" rIns="0" bIns="0" rtlCol="0"/>
            <a:lstStyle/>
            <a:p>
              <a:endParaRPr/>
            </a:p>
          </p:txBody>
        </p:sp>
        <p:sp>
          <p:nvSpPr>
            <p:cNvPr id="50" name="object 45">
              <a:extLst>
                <a:ext uri="{FF2B5EF4-FFF2-40B4-BE49-F238E27FC236}">
                  <a16:creationId xmlns:a16="http://schemas.microsoft.com/office/drawing/2014/main" id="{5CAE796D-C969-A648-BE57-B1B80851C8B2}"/>
                </a:ext>
              </a:extLst>
            </p:cNvPr>
            <p:cNvSpPr/>
            <p:nvPr/>
          </p:nvSpPr>
          <p:spPr>
            <a:xfrm>
              <a:off x="7272994" y="500053"/>
              <a:ext cx="1438275" cy="299085"/>
            </a:xfrm>
            <a:custGeom>
              <a:avLst/>
              <a:gdLst/>
              <a:ahLst/>
              <a:cxnLst/>
              <a:rect l="l" t="t" r="r" b="b"/>
              <a:pathLst>
                <a:path w="1438275" h="299084">
                  <a:moveTo>
                    <a:pt x="1346714" y="0"/>
                  </a:moveTo>
                  <a:lnTo>
                    <a:pt x="91230" y="0"/>
                  </a:lnTo>
                  <a:lnTo>
                    <a:pt x="76148" y="2614"/>
                  </a:lnTo>
                  <a:lnTo>
                    <a:pt x="41167" y="33134"/>
                  </a:lnTo>
                  <a:lnTo>
                    <a:pt x="5810" y="116408"/>
                  </a:lnTo>
                  <a:lnTo>
                    <a:pt x="0" y="149542"/>
                  </a:lnTo>
                  <a:lnTo>
                    <a:pt x="1452" y="167196"/>
                  </a:lnTo>
                  <a:lnTo>
                    <a:pt x="41167" y="265938"/>
                  </a:lnTo>
                  <a:lnTo>
                    <a:pt x="76148" y="296457"/>
                  </a:lnTo>
                  <a:lnTo>
                    <a:pt x="91230" y="299072"/>
                  </a:lnTo>
                  <a:lnTo>
                    <a:pt x="1346714" y="299072"/>
                  </a:lnTo>
                  <a:lnTo>
                    <a:pt x="1388474" y="278803"/>
                  </a:lnTo>
                  <a:lnTo>
                    <a:pt x="1432134" y="182676"/>
                  </a:lnTo>
                  <a:lnTo>
                    <a:pt x="1437944" y="149542"/>
                  </a:lnTo>
                  <a:lnTo>
                    <a:pt x="1436492" y="131888"/>
                  </a:lnTo>
                  <a:lnTo>
                    <a:pt x="1396777" y="33134"/>
                  </a:lnTo>
                  <a:lnTo>
                    <a:pt x="1361796" y="2614"/>
                  </a:lnTo>
                  <a:lnTo>
                    <a:pt x="1346714" y="0"/>
                  </a:lnTo>
                  <a:close/>
                </a:path>
              </a:pathLst>
            </a:custGeom>
            <a:solidFill>
              <a:srgbClr val="754C28"/>
            </a:solidFill>
          </p:spPr>
          <p:txBody>
            <a:bodyPr wrap="square" lIns="0" tIns="0" rIns="0" bIns="0" rtlCol="0"/>
            <a:lstStyle/>
            <a:p>
              <a:endParaRPr/>
            </a:p>
          </p:txBody>
        </p:sp>
      </p:grpSp>
      <p:grpSp>
        <p:nvGrpSpPr>
          <p:cNvPr id="53" name="object 48">
            <a:extLst>
              <a:ext uri="{FF2B5EF4-FFF2-40B4-BE49-F238E27FC236}">
                <a16:creationId xmlns:a16="http://schemas.microsoft.com/office/drawing/2014/main" id="{02A36F56-06E4-5F46-92F4-D666BC961361}"/>
              </a:ext>
            </a:extLst>
          </p:cNvPr>
          <p:cNvGrpSpPr/>
          <p:nvPr userDrawn="1"/>
        </p:nvGrpSpPr>
        <p:grpSpPr>
          <a:xfrm>
            <a:off x="2851327" y="960843"/>
            <a:ext cx="193040" cy="193040"/>
            <a:chOff x="8188452" y="960843"/>
            <a:chExt cx="193040" cy="193040"/>
          </a:xfrm>
        </p:grpSpPr>
        <p:sp>
          <p:nvSpPr>
            <p:cNvPr id="54" name="object 49">
              <a:extLst>
                <a:ext uri="{FF2B5EF4-FFF2-40B4-BE49-F238E27FC236}">
                  <a16:creationId xmlns:a16="http://schemas.microsoft.com/office/drawing/2014/main" id="{F997358C-86B2-3B40-B590-19CEA8B41D6D}"/>
                </a:ext>
              </a:extLst>
            </p:cNvPr>
            <p:cNvSpPr/>
            <p:nvPr/>
          </p:nvSpPr>
          <p:spPr>
            <a:xfrm>
              <a:off x="8194802" y="967193"/>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55" name="object 50">
              <a:extLst>
                <a:ext uri="{FF2B5EF4-FFF2-40B4-BE49-F238E27FC236}">
                  <a16:creationId xmlns:a16="http://schemas.microsoft.com/office/drawing/2014/main" id="{80F3911E-7E1A-4047-9807-8DAD34858836}"/>
                </a:ext>
              </a:extLst>
            </p:cNvPr>
            <p:cNvSpPr/>
            <p:nvPr/>
          </p:nvSpPr>
          <p:spPr>
            <a:xfrm>
              <a:off x="8194802" y="967193"/>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56" name="object 51">
            <a:extLst>
              <a:ext uri="{FF2B5EF4-FFF2-40B4-BE49-F238E27FC236}">
                <a16:creationId xmlns:a16="http://schemas.microsoft.com/office/drawing/2014/main" id="{E6E3D489-441B-6344-8FD5-225E0A03F5AA}"/>
              </a:ext>
            </a:extLst>
          </p:cNvPr>
          <p:cNvGrpSpPr/>
          <p:nvPr userDrawn="1"/>
        </p:nvGrpSpPr>
        <p:grpSpPr>
          <a:xfrm>
            <a:off x="2851327" y="1240231"/>
            <a:ext cx="193040" cy="193040"/>
            <a:chOff x="8188452" y="1240231"/>
            <a:chExt cx="193040" cy="193040"/>
          </a:xfrm>
        </p:grpSpPr>
        <p:sp>
          <p:nvSpPr>
            <p:cNvPr id="57" name="object 52">
              <a:extLst>
                <a:ext uri="{FF2B5EF4-FFF2-40B4-BE49-F238E27FC236}">
                  <a16:creationId xmlns:a16="http://schemas.microsoft.com/office/drawing/2014/main" id="{139643E6-BB91-154C-85DA-A596BC7C7862}"/>
                </a:ext>
              </a:extLst>
            </p:cNvPr>
            <p:cNvSpPr/>
            <p:nvPr/>
          </p:nvSpPr>
          <p:spPr>
            <a:xfrm>
              <a:off x="8194802" y="1246581"/>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58" name="object 53">
              <a:extLst>
                <a:ext uri="{FF2B5EF4-FFF2-40B4-BE49-F238E27FC236}">
                  <a16:creationId xmlns:a16="http://schemas.microsoft.com/office/drawing/2014/main" id="{0674D001-0C85-0742-9E1D-7B0C2B17A944}"/>
                </a:ext>
              </a:extLst>
            </p:cNvPr>
            <p:cNvSpPr/>
            <p:nvPr/>
          </p:nvSpPr>
          <p:spPr>
            <a:xfrm>
              <a:off x="8194802" y="1246581"/>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59" name="object 54">
            <a:extLst>
              <a:ext uri="{FF2B5EF4-FFF2-40B4-BE49-F238E27FC236}">
                <a16:creationId xmlns:a16="http://schemas.microsoft.com/office/drawing/2014/main" id="{E7B55111-5F02-AD44-AE5B-8E73DF707E48}"/>
              </a:ext>
            </a:extLst>
          </p:cNvPr>
          <p:cNvGrpSpPr/>
          <p:nvPr userDrawn="1"/>
        </p:nvGrpSpPr>
        <p:grpSpPr>
          <a:xfrm>
            <a:off x="2851327" y="1519605"/>
            <a:ext cx="193040" cy="193040"/>
            <a:chOff x="8188452" y="1519605"/>
            <a:chExt cx="193040" cy="193040"/>
          </a:xfrm>
        </p:grpSpPr>
        <p:sp>
          <p:nvSpPr>
            <p:cNvPr id="60" name="object 55">
              <a:extLst>
                <a:ext uri="{FF2B5EF4-FFF2-40B4-BE49-F238E27FC236}">
                  <a16:creationId xmlns:a16="http://schemas.microsoft.com/office/drawing/2014/main" id="{5D2E02DB-B1E2-3C43-8BD7-19CB97BBD4E7}"/>
                </a:ext>
              </a:extLst>
            </p:cNvPr>
            <p:cNvSpPr/>
            <p:nvPr/>
          </p:nvSpPr>
          <p:spPr>
            <a:xfrm>
              <a:off x="8194802" y="1525955"/>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61" name="object 56">
              <a:extLst>
                <a:ext uri="{FF2B5EF4-FFF2-40B4-BE49-F238E27FC236}">
                  <a16:creationId xmlns:a16="http://schemas.microsoft.com/office/drawing/2014/main" id="{BD626F64-E6D6-F343-8E88-320162A01B39}"/>
                </a:ext>
              </a:extLst>
            </p:cNvPr>
            <p:cNvSpPr/>
            <p:nvPr/>
          </p:nvSpPr>
          <p:spPr>
            <a:xfrm>
              <a:off x="8194802" y="1525955"/>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62" name="object 57">
            <a:extLst>
              <a:ext uri="{FF2B5EF4-FFF2-40B4-BE49-F238E27FC236}">
                <a16:creationId xmlns:a16="http://schemas.microsoft.com/office/drawing/2014/main" id="{565017F6-56AE-6341-980F-A2B103F4A46D}"/>
              </a:ext>
            </a:extLst>
          </p:cNvPr>
          <p:cNvGrpSpPr/>
          <p:nvPr userDrawn="1"/>
        </p:nvGrpSpPr>
        <p:grpSpPr>
          <a:xfrm>
            <a:off x="2851327" y="1798993"/>
            <a:ext cx="193040" cy="193040"/>
            <a:chOff x="8188452" y="1798993"/>
            <a:chExt cx="193040" cy="193040"/>
          </a:xfrm>
        </p:grpSpPr>
        <p:sp>
          <p:nvSpPr>
            <p:cNvPr id="63" name="object 58">
              <a:extLst>
                <a:ext uri="{FF2B5EF4-FFF2-40B4-BE49-F238E27FC236}">
                  <a16:creationId xmlns:a16="http://schemas.microsoft.com/office/drawing/2014/main" id="{65A55D43-6C91-6442-944F-F09224D15C00}"/>
                </a:ext>
              </a:extLst>
            </p:cNvPr>
            <p:cNvSpPr/>
            <p:nvPr/>
          </p:nvSpPr>
          <p:spPr>
            <a:xfrm>
              <a:off x="8194802" y="1805343"/>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64" name="object 59">
              <a:extLst>
                <a:ext uri="{FF2B5EF4-FFF2-40B4-BE49-F238E27FC236}">
                  <a16:creationId xmlns:a16="http://schemas.microsoft.com/office/drawing/2014/main" id="{872B1E1F-ABE6-4F4A-A740-9F991D3411DD}"/>
                </a:ext>
              </a:extLst>
            </p:cNvPr>
            <p:cNvSpPr/>
            <p:nvPr/>
          </p:nvSpPr>
          <p:spPr>
            <a:xfrm>
              <a:off x="8194802" y="1805343"/>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65" name="object 60">
            <a:extLst>
              <a:ext uri="{FF2B5EF4-FFF2-40B4-BE49-F238E27FC236}">
                <a16:creationId xmlns:a16="http://schemas.microsoft.com/office/drawing/2014/main" id="{77791DB6-0B62-E647-94CA-DD6159FBAA62}"/>
              </a:ext>
            </a:extLst>
          </p:cNvPr>
          <p:cNvGrpSpPr/>
          <p:nvPr userDrawn="1"/>
        </p:nvGrpSpPr>
        <p:grpSpPr>
          <a:xfrm>
            <a:off x="2851327" y="2078380"/>
            <a:ext cx="193040" cy="193040"/>
            <a:chOff x="8188452" y="2078380"/>
            <a:chExt cx="193040" cy="193040"/>
          </a:xfrm>
        </p:grpSpPr>
        <p:sp>
          <p:nvSpPr>
            <p:cNvPr id="66" name="object 61">
              <a:extLst>
                <a:ext uri="{FF2B5EF4-FFF2-40B4-BE49-F238E27FC236}">
                  <a16:creationId xmlns:a16="http://schemas.microsoft.com/office/drawing/2014/main" id="{A7AD1168-517E-4C4E-AE2D-4087AFFC9662}"/>
                </a:ext>
              </a:extLst>
            </p:cNvPr>
            <p:cNvSpPr/>
            <p:nvPr/>
          </p:nvSpPr>
          <p:spPr>
            <a:xfrm>
              <a:off x="8194802" y="2084730"/>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67" name="object 62">
              <a:extLst>
                <a:ext uri="{FF2B5EF4-FFF2-40B4-BE49-F238E27FC236}">
                  <a16:creationId xmlns:a16="http://schemas.microsoft.com/office/drawing/2014/main" id="{B2628F76-261E-7D4B-8516-78631B399D02}"/>
                </a:ext>
              </a:extLst>
            </p:cNvPr>
            <p:cNvSpPr/>
            <p:nvPr/>
          </p:nvSpPr>
          <p:spPr>
            <a:xfrm>
              <a:off x="8194802" y="2084730"/>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68" name="object 63">
            <a:extLst>
              <a:ext uri="{FF2B5EF4-FFF2-40B4-BE49-F238E27FC236}">
                <a16:creationId xmlns:a16="http://schemas.microsoft.com/office/drawing/2014/main" id="{DA2EDEC8-D301-A54B-8340-13096A897AA3}"/>
              </a:ext>
            </a:extLst>
          </p:cNvPr>
          <p:cNvGrpSpPr/>
          <p:nvPr userDrawn="1"/>
        </p:nvGrpSpPr>
        <p:grpSpPr>
          <a:xfrm>
            <a:off x="2851327" y="2357767"/>
            <a:ext cx="193040" cy="193040"/>
            <a:chOff x="8188452" y="2357767"/>
            <a:chExt cx="193040" cy="193040"/>
          </a:xfrm>
        </p:grpSpPr>
        <p:sp>
          <p:nvSpPr>
            <p:cNvPr id="69" name="object 64">
              <a:extLst>
                <a:ext uri="{FF2B5EF4-FFF2-40B4-BE49-F238E27FC236}">
                  <a16:creationId xmlns:a16="http://schemas.microsoft.com/office/drawing/2014/main" id="{133ABAE5-2BBD-884D-A635-8B16C5ED7C3D}"/>
                </a:ext>
              </a:extLst>
            </p:cNvPr>
            <p:cNvSpPr/>
            <p:nvPr/>
          </p:nvSpPr>
          <p:spPr>
            <a:xfrm>
              <a:off x="8194802" y="2364117"/>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70" name="object 65">
              <a:extLst>
                <a:ext uri="{FF2B5EF4-FFF2-40B4-BE49-F238E27FC236}">
                  <a16:creationId xmlns:a16="http://schemas.microsoft.com/office/drawing/2014/main" id="{4CCCB1DD-2140-0E42-92B5-253A04166318}"/>
                </a:ext>
              </a:extLst>
            </p:cNvPr>
            <p:cNvSpPr/>
            <p:nvPr/>
          </p:nvSpPr>
          <p:spPr>
            <a:xfrm>
              <a:off x="8194802" y="2364117"/>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71" name="object 66">
            <a:extLst>
              <a:ext uri="{FF2B5EF4-FFF2-40B4-BE49-F238E27FC236}">
                <a16:creationId xmlns:a16="http://schemas.microsoft.com/office/drawing/2014/main" id="{5D0368AE-65BC-0E49-BCE8-D350660B5BAE}"/>
              </a:ext>
            </a:extLst>
          </p:cNvPr>
          <p:cNvGrpSpPr/>
          <p:nvPr userDrawn="1"/>
        </p:nvGrpSpPr>
        <p:grpSpPr>
          <a:xfrm>
            <a:off x="2851327" y="2637154"/>
            <a:ext cx="193040" cy="193040"/>
            <a:chOff x="8188452" y="2637154"/>
            <a:chExt cx="193040" cy="193040"/>
          </a:xfrm>
        </p:grpSpPr>
        <p:sp>
          <p:nvSpPr>
            <p:cNvPr id="72" name="object 67">
              <a:extLst>
                <a:ext uri="{FF2B5EF4-FFF2-40B4-BE49-F238E27FC236}">
                  <a16:creationId xmlns:a16="http://schemas.microsoft.com/office/drawing/2014/main" id="{5027B059-CC01-BE4D-8556-C03B3D747E6F}"/>
                </a:ext>
              </a:extLst>
            </p:cNvPr>
            <p:cNvSpPr/>
            <p:nvPr/>
          </p:nvSpPr>
          <p:spPr>
            <a:xfrm>
              <a:off x="8194802" y="2643504"/>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73" name="object 68">
              <a:extLst>
                <a:ext uri="{FF2B5EF4-FFF2-40B4-BE49-F238E27FC236}">
                  <a16:creationId xmlns:a16="http://schemas.microsoft.com/office/drawing/2014/main" id="{324FD344-0864-FA41-8C5E-3FC51A06F806}"/>
                </a:ext>
              </a:extLst>
            </p:cNvPr>
            <p:cNvSpPr/>
            <p:nvPr/>
          </p:nvSpPr>
          <p:spPr>
            <a:xfrm>
              <a:off x="8194802" y="2643504"/>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74" name="object 69">
            <a:extLst>
              <a:ext uri="{FF2B5EF4-FFF2-40B4-BE49-F238E27FC236}">
                <a16:creationId xmlns:a16="http://schemas.microsoft.com/office/drawing/2014/main" id="{8DDC5E22-22C6-4540-B7BE-744D6F4025EB}"/>
              </a:ext>
            </a:extLst>
          </p:cNvPr>
          <p:cNvGrpSpPr/>
          <p:nvPr userDrawn="1"/>
        </p:nvGrpSpPr>
        <p:grpSpPr>
          <a:xfrm>
            <a:off x="2851327" y="2916542"/>
            <a:ext cx="193040" cy="193040"/>
            <a:chOff x="8188452" y="2916542"/>
            <a:chExt cx="193040" cy="193040"/>
          </a:xfrm>
        </p:grpSpPr>
        <p:sp>
          <p:nvSpPr>
            <p:cNvPr id="75" name="object 70">
              <a:extLst>
                <a:ext uri="{FF2B5EF4-FFF2-40B4-BE49-F238E27FC236}">
                  <a16:creationId xmlns:a16="http://schemas.microsoft.com/office/drawing/2014/main" id="{E4810FB6-E2D8-A14B-8DAD-84035F89FAC9}"/>
                </a:ext>
              </a:extLst>
            </p:cNvPr>
            <p:cNvSpPr/>
            <p:nvPr/>
          </p:nvSpPr>
          <p:spPr>
            <a:xfrm>
              <a:off x="8194802" y="2922892"/>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76" name="object 71">
              <a:extLst>
                <a:ext uri="{FF2B5EF4-FFF2-40B4-BE49-F238E27FC236}">
                  <a16:creationId xmlns:a16="http://schemas.microsoft.com/office/drawing/2014/main" id="{8BB8B84E-3D05-9743-B00B-F085B875F82E}"/>
                </a:ext>
              </a:extLst>
            </p:cNvPr>
            <p:cNvSpPr/>
            <p:nvPr/>
          </p:nvSpPr>
          <p:spPr>
            <a:xfrm>
              <a:off x="8194802" y="2922892"/>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77" name="object 72">
            <a:extLst>
              <a:ext uri="{FF2B5EF4-FFF2-40B4-BE49-F238E27FC236}">
                <a16:creationId xmlns:a16="http://schemas.microsoft.com/office/drawing/2014/main" id="{B665EB1F-37D1-0544-B404-DA62EF7A0C36}"/>
              </a:ext>
            </a:extLst>
          </p:cNvPr>
          <p:cNvGrpSpPr/>
          <p:nvPr userDrawn="1"/>
        </p:nvGrpSpPr>
        <p:grpSpPr>
          <a:xfrm>
            <a:off x="2851327" y="3195929"/>
            <a:ext cx="193040" cy="193040"/>
            <a:chOff x="8188452" y="3195929"/>
            <a:chExt cx="193040" cy="193040"/>
          </a:xfrm>
        </p:grpSpPr>
        <p:sp>
          <p:nvSpPr>
            <p:cNvPr id="78" name="object 73">
              <a:extLst>
                <a:ext uri="{FF2B5EF4-FFF2-40B4-BE49-F238E27FC236}">
                  <a16:creationId xmlns:a16="http://schemas.microsoft.com/office/drawing/2014/main" id="{622789AB-74F3-6E4B-B168-66A960574C4F}"/>
                </a:ext>
              </a:extLst>
            </p:cNvPr>
            <p:cNvSpPr/>
            <p:nvPr/>
          </p:nvSpPr>
          <p:spPr>
            <a:xfrm>
              <a:off x="8194802" y="3202279"/>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79" name="object 74">
              <a:extLst>
                <a:ext uri="{FF2B5EF4-FFF2-40B4-BE49-F238E27FC236}">
                  <a16:creationId xmlns:a16="http://schemas.microsoft.com/office/drawing/2014/main" id="{D450A37C-011E-7E49-9351-782F25950F96}"/>
                </a:ext>
              </a:extLst>
            </p:cNvPr>
            <p:cNvSpPr/>
            <p:nvPr/>
          </p:nvSpPr>
          <p:spPr>
            <a:xfrm>
              <a:off x="8194802" y="3202279"/>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80" name="object 75">
            <a:extLst>
              <a:ext uri="{FF2B5EF4-FFF2-40B4-BE49-F238E27FC236}">
                <a16:creationId xmlns:a16="http://schemas.microsoft.com/office/drawing/2014/main" id="{C6A9675F-A26A-5147-AFEA-5D2060F6361D}"/>
              </a:ext>
            </a:extLst>
          </p:cNvPr>
          <p:cNvGrpSpPr/>
          <p:nvPr userDrawn="1"/>
        </p:nvGrpSpPr>
        <p:grpSpPr>
          <a:xfrm>
            <a:off x="2851327" y="3475316"/>
            <a:ext cx="193040" cy="193040"/>
            <a:chOff x="8188452" y="3475316"/>
            <a:chExt cx="193040" cy="193040"/>
          </a:xfrm>
        </p:grpSpPr>
        <p:sp>
          <p:nvSpPr>
            <p:cNvPr id="81" name="object 76">
              <a:extLst>
                <a:ext uri="{FF2B5EF4-FFF2-40B4-BE49-F238E27FC236}">
                  <a16:creationId xmlns:a16="http://schemas.microsoft.com/office/drawing/2014/main" id="{AAF276DF-DC25-9E43-B172-E1E44FA5C75B}"/>
                </a:ext>
              </a:extLst>
            </p:cNvPr>
            <p:cNvSpPr/>
            <p:nvPr/>
          </p:nvSpPr>
          <p:spPr>
            <a:xfrm>
              <a:off x="8194802" y="3481666"/>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82" name="object 77">
              <a:extLst>
                <a:ext uri="{FF2B5EF4-FFF2-40B4-BE49-F238E27FC236}">
                  <a16:creationId xmlns:a16="http://schemas.microsoft.com/office/drawing/2014/main" id="{1057DB71-CC9B-C345-86B2-70F9AFBEA9B1}"/>
                </a:ext>
              </a:extLst>
            </p:cNvPr>
            <p:cNvSpPr/>
            <p:nvPr/>
          </p:nvSpPr>
          <p:spPr>
            <a:xfrm>
              <a:off x="8194802" y="3481666"/>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83" name="object 78">
            <a:extLst>
              <a:ext uri="{FF2B5EF4-FFF2-40B4-BE49-F238E27FC236}">
                <a16:creationId xmlns:a16="http://schemas.microsoft.com/office/drawing/2014/main" id="{8C037F6A-CF6C-1545-BA0B-3A0F9B2D1F24}"/>
              </a:ext>
            </a:extLst>
          </p:cNvPr>
          <p:cNvGrpSpPr/>
          <p:nvPr userDrawn="1"/>
        </p:nvGrpSpPr>
        <p:grpSpPr>
          <a:xfrm>
            <a:off x="2851327" y="3754691"/>
            <a:ext cx="193040" cy="193040"/>
            <a:chOff x="8188452" y="3754691"/>
            <a:chExt cx="193040" cy="193040"/>
          </a:xfrm>
        </p:grpSpPr>
        <p:sp>
          <p:nvSpPr>
            <p:cNvPr id="84" name="object 79">
              <a:extLst>
                <a:ext uri="{FF2B5EF4-FFF2-40B4-BE49-F238E27FC236}">
                  <a16:creationId xmlns:a16="http://schemas.microsoft.com/office/drawing/2014/main" id="{58926282-A805-1244-AAC2-065BE61AAF64}"/>
                </a:ext>
              </a:extLst>
            </p:cNvPr>
            <p:cNvSpPr/>
            <p:nvPr/>
          </p:nvSpPr>
          <p:spPr>
            <a:xfrm>
              <a:off x="8194802" y="3761041"/>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85" name="object 80">
              <a:extLst>
                <a:ext uri="{FF2B5EF4-FFF2-40B4-BE49-F238E27FC236}">
                  <a16:creationId xmlns:a16="http://schemas.microsoft.com/office/drawing/2014/main" id="{6BA255BF-A900-2342-9827-2949D4FCC7A2}"/>
                </a:ext>
              </a:extLst>
            </p:cNvPr>
            <p:cNvSpPr/>
            <p:nvPr/>
          </p:nvSpPr>
          <p:spPr>
            <a:xfrm>
              <a:off x="8194802" y="3761041"/>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86" name="object 81">
            <a:extLst>
              <a:ext uri="{FF2B5EF4-FFF2-40B4-BE49-F238E27FC236}">
                <a16:creationId xmlns:a16="http://schemas.microsoft.com/office/drawing/2014/main" id="{359843A4-72D4-FD42-8FC6-EFDEC0B0859E}"/>
              </a:ext>
            </a:extLst>
          </p:cNvPr>
          <p:cNvGrpSpPr/>
          <p:nvPr userDrawn="1"/>
        </p:nvGrpSpPr>
        <p:grpSpPr>
          <a:xfrm>
            <a:off x="2851327" y="4034078"/>
            <a:ext cx="193040" cy="193040"/>
            <a:chOff x="8188452" y="4034078"/>
            <a:chExt cx="193040" cy="193040"/>
          </a:xfrm>
        </p:grpSpPr>
        <p:sp>
          <p:nvSpPr>
            <p:cNvPr id="87" name="object 82">
              <a:extLst>
                <a:ext uri="{FF2B5EF4-FFF2-40B4-BE49-F238E27FC236}">
                  <a16:creationId xmlns:a16="http://schemas.microsoft.com/office/drawing/2014/main" id="{97808403-D6B2-594E-BB62-8722D6A9A12F}"/>
                </a:ext>
              </a:extLst>
            </p:cNvPr>
            <p:cNvSpPr/>
            <p:nvPr/>
          </p:nvSpPr>
          <p:spPr>
            <a:xfrm>
              <a:off x="8194802" y="4040428"/>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88" name="object 83">
              <a:extLst>
                <a:ext uri="{FF2B5EF4-FFF2-40B4-BE49-F238E27FC236}">
                  <a16:creationId xmlns:a16="http://schemas.microsoft.com/office/drawing/2014/main" id="{3E7D81CB-13E8-7840-B334-0600ECF1722F}"/>
                </a:ext>
              </a:extLst>
            </p:cNvPr>
            <p:cNvSpPr/>
            <p:nvPr/>
          </p:nvSpPr>
          <p:spPr>
            <a:xfrm>
              <a:off x="8194802" y="4040428"/>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89" name="object 84">
            <a:extLst>
              <a:ext uri="{FF2B5EF4-FFF2-40B4-BE49-F238E27FC236}">
                <a16:creationId xmlns:a16="http://schemas.microsoft.com/office/drawing/2014/main" id="{7CAB4A30-0541-9B4F-8722-9BEAE6AFA6AE}"/>
              </a:ext>
            </a:extLst>
          </p:cNvPr>
          <p:cNvGrpSpPr/>
          <p:nvPr userDrawn="1"/>
        </p:nvGrpSpPr>
        <p:grpSpPr>
          <a:xfrm>
            <a:off x="477849" y="960843"/>
            <a:ext cx="193040" cy="3545840"/>
            <a:chOff x="5814974" y="960843"/>
            <a:chExt cx="193040" cy="3545840"/>
          </a:xfrm>
        </p:grpSpPr>
        <p:sp>
          <p:nvSpPr>
            <p:cNvPr id="90" name="object 85">
              <a:extLst>
                <a:ext uri="{FF2B5EF4-FFF2-40B4-BE49-F238E27FC236}">
                  <a16:creationId xmlns:a16="http://schemas.microsoft.com/office/drawing/2014/main" id="{16BEB9C4-415E-2140-9867-A5DE1329C2AA}"/>
                </a:ext>
              </a:extLst>
            </p:cNvPr>
            <p:cNvSpPr/>
            <p:nvPr/>
          </p:nvSpPr>
          <p:spPr>
            <a:xfrm>
              <a:off x="5821324" y="967193"/>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91" name="object 86">
              <a:extLst>
                <a:ext uri="{FF2B5EF4-FFF2-40B4-BE49-F238E27FC236}">
                  <a16:creationId xmlns:a16="http://schemas.microsoft.com/office/drawing/2014/main" id="{10490BF3-F532-6145-B41A-581E743FF614}"/>
                </a:ext>
              </a:extLst>
            </p:cNvPr>
            <p:cNvSpPr/>
            <p:nvPr/>
          </p:nvSpPr>
          <p:spPr>
            <a:xfrm>
              <a:off x="5821324" y="967193"/>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92" name="object 87">
              <a:extLst>
                <a:ext uri="{FF2B5EF4-FFF2-40B4-BE49-F238E27FC236}">
                  <a16:creationId xmlns:a16="http://schemas.microsoft.com/office/drawing/2014/main" id="{E4D3ECFB-2E26-C548-89C0-ECC671BB0C6F}"/>
                </a:ext>
              </a:extLst>
            </p:cNvPr>
            <p:cNvSpPr/>
            <p:nvPr/>
          </p:nvSpPr>
          <p:spPr>
            <a:xfrm>
              <a:off x="5821324" y="1246581"/>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93" name="object 88">
              <a:extLst>
                <a:ext uri="{FF2B5EF4-FFF2-40B4-BE49-F238E27FC236}">
                  <a16:creationId xmlns:a16="http://schemas.microsoft.com/office/drawing/2014/main" id="{0CDFCC24-ABE7-4A42-9E98-2CB810E57752}"/>
                </a:ext>
              </a:extLst>
            </p:cNvPr>
            <p:cNvSpPr/>
            <p:nvPr/>
          </p:nvSpPr>
          <p:spPr>
            <a:xfrm>
              <a:off x="5821324" y="1246581"/>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94" name="object 89">
              <a:extLst>
                <a:ext uri="{FF2B5EF4-FFF2-40B4-BE49-F238E27FC236}">
                  <a16:creationId xmlns:a16="http://schemas.microsoft.com/office/drawing/2014/main" id="{21AC17A5-7623-184A-AA63-88E1F35FFD3D}"/>
                </a:ext>
              </a:extLst>
            </p:cNvPr>
            <p:cNvSpPr/>
            <p:nvPr/>
          </p:nvSpPr>
          <p:spPr>
            <a:xfrm>
              <a:off x="5821324" y="1525955"/>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95" name="object 90">
              <a:extLst>
                <a:ext uri="{FF2B5EF4-FFF2-40B4-BE49-F238E27FC236}">
                  <a16:creationId xmlns:a16="http://schemas.microsoft.com/office/drawing/2014/main" id="{830F8732-2CD5-164E-8352-6E23C1B7A860}"/>
                </a:ext>
              </a:extLst>
            </p:cNvPr>
            <p:cNvSpPr/>
            <p:nvPr/>
          </p:nvSpPr>
          <p:spPr>
            <a:xfrm>
              <a:off x="5821324" y="1525955"/>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96" name="object 91">
              <a:extLst>
                <a:ext uri="{FF2B5EF4-FFF2-40B4-BE49-F238E27FC236}">
                  <a16:creationId xmlns:a16="http://schemas.microsoft.com/office/drawing/2014/main" id="{AC74C599-2752-1F47-9112-C284A6958F6C}"/>
                </a:ext>
              </a:extLst>
            </p:cNvPr>
            <p:cNvSpPr/>
            <p:nvPr/>
          </p:nvSpPr>
          <p:spPr>
            <a:xfrm>
              <a:off x="5821324" y="1805343"/>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97" name="object 92">
              <a:extLst>
                <a:ext uri="{FF2B5EF4-FFF2-40B4-BE49-F238E27FC236}">
                  <a16:creationId xmlns:a16="http://schemas.microsoft.com/office/drawing/2014/main" id="{768E3431-A193-A040-B283-9642BE595615}"/>
                </a:ext>
              </a:extLst>
            </p:cNvPr>
            <p:cNvSpPr/>
            <p:nvPr/>
          </p:nvSpPr>
          <p:spPr>
            <a:xfrm>
              <a:off x="5821324" y="1805343"/>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98" name="object 93">
              <a:extLst>
                <a:ext uri="{FF2B5EF4-FFF2-40B4-BE49-F238E27FC236}">
                  <a16:creationId xmlns:a16="http://schemas.microsoft.com/office/drawing/2014/main" id="{FF53526C-EE86-D04E-8D6D-837D8312064B}"/>
                </a:ext>
              </a:extLst>
            </p:cNvPr>
            <p:cNvSpPr/>
            <p:nvPr/>
          </p:nvSpPr>
          <p:spPr>
            <a:xfrm>
              <a:off x="5821324" y="2084730"/>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99" name="object 94">
              <a:extLst>
                <a:ext uri="{FF2B5EF4-FFF2-40B4-BE49-F238E27FC236}">
                  <a16:creationId xmlns:a16="http://schemas.microsoft.com/office/drawing/2014/main" id="{EE05C5F5-2D3A-AB4F-B58F-B9608FCF0048}"/>
                </a:ext>
              </a:extLst>
            </p:cNvPr>
            <p:cNvSpPr/>
            <p:nvPr/>
          </p:nvSpPr>
          <p:spPr>
            <a:xfrm>
              <a:off x="5821324" y="2084730"/>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00" name="object 95">
              <a:extLst>
                <a:ext uri="{FF2B5EF4-FFF2-40B4-BE49-F238E27FC236}">
                  <a16:creationId xmlns:a16="http://schemas.microsoft.com/office/drawing/2014/main" id="{3BCDA88A-2790-C04B-B3DB-20089109339E}"/>
                </a:ext>
              </a:extLst>
            </p:cNvPr>
            <p:cNvSpPr/>
            <p:nvPr/>
          </p:nvSpPr>
          <p:spPr>
            <a:xfrm>
              <a:off x="5821324" y="2364117"/>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01" name="object 96">
              <a:extLst>
                <a:ext uri="{FF2B5EF4-FFF2-40B4-BE49-F238E27FC236}">
                  <a16:creationId xmlns:a16="http://schemas.microsoft.com/office/drawing/2014/main" id="{085F9E8F-17D6-844D-95BF-063851958FE6}"/>
                </a:ext>
              </a:extLst>
            </p:cNvPr>
            <p:cNvSpPr/>
            <p:nvPr/>
          </p:nvSpPr>
          <p:spPr>
            <a:xfrm>
              <a:off x="5821324" y="2364117"/>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02" name="object 97">
              <a:extLst>
                <a:ext uri="{FF2B5EF4-FFF2-40B4-BE49-F238E27FC236}">
                  <a16:creationId xmlns:a16="http://schemas.microsoft.com/office/drawing/2014/main" id="{9AB867A9-DCA7-0E47-BDFE-50DDC470DD07}"/>
                </a:ext>
              </a:extLst>
            </p:cNvPr>
            <p:cNvSpPr/>
            <p:nvPr/>
          </p:nvSpPr>
          <p:spPr>
            <a:xfrm>
              <a:off x="5821324" y="2643504"/>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03" name="object 98">
              <a:extLst>
                <a:ext uri="{FF2B5EF4-FFF2-40B4-BE49-F238E27FC236}">
                  <a16:creationId xmlns:a16="http://schemas.microsoft.com/office/drawing/2014/main" id="{80C00480-8A51-0B4A-8F01-7ACAE5F906D1}"/>
                </a:ext>
              </a:extLst>
            </p:cNvPr>
            <p:cNvSpPr/>
            <p:nvPr/>
          </p:nvSpPr>
          <p:spPr>
            <a:xfrm>
              <a:off x="5821324" y="2643504"/>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04" name="object 99">
              <a:extLst>
                <a:ext uri="{FF2B5EF4-FFF2-40B4-BE49-F238E27FC236}">
                  <a16:creationId xmlns:a16="http://schemas.microsoft.com/office/drawing/2014/main" id="{FF34D04C-ABF1-114A-BAD3-9797EBB4368C}"/>
                </a:ext>
              </a:extLst>
            </p:cNvPr>
            <p:cNvSpPr/>
            <p:nvPr/>
          </p:nvSpPr>
          <p:spPr>
            <a:xfrm>
              <a:off x="5821324" y="2922892"/>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05" name="object 100">
              <a:extLst>
                <a:ext uri="{FF2B5EF4-FFF2-40B4-BE49-F238E27FC236}">
                  <a16:creationId xmlns:a16="http://schemas.microsoft.com/office/drawing/2014/main" id="{228D7CD3-5651-054F-BDEB-5A8127DCF79C}"/>
                </a:ext>
              </a:extLst>
            </p:cNvPr>
            <p:cNvSpPr/>
            <p:nvPr/>
          </p:nvSpPr>
          <p:spPr>
            <a:xfrm>
              <a:off x="5821324" y="2922892"/>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06" name="object 101">
              <a:extLst>
                <a:ext uri="{FF2B5EF4-FFF2-40B4-BE49-F238E27FC236}">
                  <a16:creationId xmlns:a16="http://schemas.microsoft.com/office/drawing/2014/main" id="{160CB4B6-4BDE-9D43-BF1B-3198E804B33F}"/>
                </a:ext>
              </a:extLst>
            </p:cNvPr>
            <p:cNvSpPr/>
            <p:nvPr/>
          </p:nvSpPr>
          <p:spPr>
            <a:xfrm>
              <a:off x="5821324" y="3202279"/>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07" name="object 102">
              <a:extLst>
                <a:ext uri="{FF2B5EF4-FFF2-40B4-BE49-F238E27FC236}">
                  <a16:creationId xmlns:a16="http://schemas.microsoft.com/office/drawing/2014/main" id="{58389456-5232-4441-A761-9AE6A695CFD3}"/>
                </a:ext>
              </a:extLst>
            </p:cNvPr>
            <p:cNvSpPr/>
            <p:nvPr/>
          </p:nvSpPr>
          <p:spPr>
            <a:xfrm>
              <a:off x="5821324" y="3202279"/>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08" name="object 103">
              <a:extLst>
                <a:ext uri="{FF2B5EF4-FFF2-40B4-BE49-F238E27FC236}">
                  <a16:creationId xmlns:a16="http://schemas.microsoft.com/office/drawing/2014/main" id="{CB769151-4D00-7744-883A-1B35C610D7B8}"/>
                </a:ext>
              </a:extLst>
            </p:cNvPr>
            <p:cNvSpPr/>
            <p:nvPr/>
          </p:nvSpPr>
          <p:spPr>
            <a:xfrm>
              <a:off x="5821324" y="3481666"/>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09" name="object 104">
              <a:extLst>
                <a:ext uri="{FF2B5EF4-FFF2-40B4-BE49-F238E27FC236}">
                  <a16:creationId xmlns:a16="http://schemas.microsoft.com/office/drawing/2014/main" id="{8D01C5DB-D538-C54A-B39F-2995BBC73511}"/>
                </a:ext>
              </a:extLst>
            </p:cNvPr>
            <p:cNvSpPr/>
            <p:nvPr/>
          </p:nvSpPr>
          <p:spPr>
            <a:xfrm>
              <a:off x="5821324" y="3481666"/>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10" name="object 105">
              <a:extLst>
                <a:ext uri="{FF2B5EF4-FFF2-40B4-BE49-F238E27FC236}">
                  <a16:creationId xmlns:a16="http://schemas.microsoft.com/office/drawing/2014/main" id="{3B607609-296D-EB4D-832A-5CCF1AE13AD6}"/>
                </a:ext>
              </a:extLst>
            </p:cNvPr>
            <p:cNvSpPr/>
            <p:nvPr/>
          </p:nvSpPr>
          <p:spPr>
            <a:xfrm>
              <a:off x="5821324" y="3761041"/>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11" name="object 106">
              <a:extLst>
                <a:ext uri="{FF2B5EF4-FFF2-40B4-BE49-F238E27FC236}">
                  <a16:creationId xmlns:a16="http://schemas.microsoft.com/office/drawing/2014/main" id="{B7F8C275-CC53-304E-B6BD-885248491D00}"/>
                </a:ext>
              </a:extLst>
            </p:cNvPr>
            <p:cNvSpPr/>
            <p:nvPr/>
          </p:nvSpPr>
          <p:spPr>
            <a:xfrm>
              <a:off x="5821324" y="3761041"/>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12" name="object 107">
              <a:extLst>
                <a:ext uri="{FF2B5EF4-FFF2-40B4-BE49-F238E27FC236}">
                  <a16:creationId xmlns:a16="http://schemas.microsoft.com/office/drawing/2014/main" id="{1BB2BE04-5403-804D-87B4-9057FDB27069}"/>
                </a:ext>
              </a:extLst>
            </p:cNvPr>
            <p:cNvSpPr/>
            <p:nvPr/>
          </p:nvSpPr>
          <p:spPr>
            <a:xfrm>
              <a:off x="5821324" y="4040428"/>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13" name="object 108">
              <a:extLst>
                <a:ext uri="{FF2B5EF4-FFF2-40B4-BE49-F238E27FC236}">
                  <a16:creationId xmlns:a16="http://schemas.microsoft.com/office/drawing/2014/main" id="{740F976E-DD50-CA41-BAE6-51343962731F}"/>
                </a:ext>
              </a:extLst>
            </p:cNvPr>
            <p:cNvSpPr/>
            <p:nvPr/>
          </p:nvSpPr>
          <p:spPr>
            <a:xfrm>
              <a:off x="5821324" y="4040428"/>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14" name="object 109">
              <a:extLst>
                <a:ext uri="{FF2B5EF4-FFF2-40B4-BE49-F238E27FC236}">
                  <a16:creationId xmlns:a16="http://schemas.microsoft.com/office/drawing/2014/main" id="{C2939ED8-D64C-FC4E-A015-3D4B057B2759}"/>
                </a:ext>
              </a:extLst>
            </p:cNvPr>
            <p:cNvSpPr/>
            <p:nvPr/>
          </p:nvSpPr>
          <p:spPr>
            <a:xfrm>
              <a:off x="5821324" y="4319815"/>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15" name="object 110">
              <a:extLst>
                <a:ext uri="{FF2B5EF4-FFF2-40B4-BE49-F238E27FC236}">
                  <a16:creationId xmlns:a16="http://schemas.microsoft.com/office/drawing/2014/main" id="{0D561943-ACC9-4741-974D-666CD76DEFD4}"/>
                </a:ext>
              </a:extLst>
            </p:cNvPr>
            <p:cNvSpPr/>
            <p:nvPr/>
          </p:nvSpPr>
          <p:spPr>
            <a:xfrm>
              <a:off x="5821324" y="4319815"/>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16" name="object 111">
            <a:extLst>
              <a:ext uri="{FF2B5EF4-FFF2-40B4-BE49-F238E27FC236}">
                <a16:creationId xmlns:a16="http://schemas.microsoft.com/office/drawing/2014/main" id="{30BCDDD8-3DE6-D049-8DBA-EE9F00E7C41E}"/>
              </a:ext>
            </a:extLst>
          </p:cNvPr>
          <p:cNvGrpSpPr/>
          <p:nvPr userDrawn="1"/>
        </p:nvGrpSpPr>
        <p:grpSpPr>
          <a:xfrm>
            <a:off x="2851327" y="4313466"/>
            <a:ext cx="193040" cy="193040"/>
            <a:chOff x="8188452" y="4313466"/>
            <a:chExt cx="193040" cy="193040"/>
          </a:xfrm>
        </p:grpSpPr>
        <p:sp>
          <p:nvSpPr>
            <p:cNvPr id="117" name="object 112">
              <a:extLst>
                <a:ext uri="{FF2B5EF4-FFF2-40B4-BE49-F238E27FC236}">
                  <a16:creationId xmlns:a16="http://schemas.microsoft.com/office/drawing/2014/main" id="{51C8C33A-00D7-4F46-9265-3A92EF430E39}"/>
                </a:ext>
              </a:extLst>
            </p:cNvPr>
            <p:cNvSpPr/>
            <p:nvPr/>
          </p:nvSpPr>
          <p:spPr>
            <a:xfrm>
              <a:off x="8194802" y="4319816"/>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18" name="object 113">
              <a:extLst>
                <a:ext uri="{FF2B5EF4-FFF2-40B4-BE49-F238E27FC236}">
                  <a16:creationId xmlns:a16="http://schemas.microsoft.com/office/drawing/2014/main" id="{3CBD7F56-87E0-644A-962C-27246CB1C4AD}"/>
                </a:ext>
              </a:extLst>
            </p:cNvPr>
            <p:cNvSpPr/>
            <p:nvPr/>
          </p:nvSpPr>
          <p:spPr>
            <a:xfrm>
              <a:off x="8194802" y="4319816"/>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grpSp>
        <p:nvGrpSpPr>
          <p:cNvPr id="119" name="object 114">
            <a:extLst>
              <a:ext uri="{FF2B5EF4-FFF2-40B4-BE49-F238E27FC236}">
                <a16:creationId xmlns:a16="http://schemas.microsoft.com/office/drawing/2014/main" id="{45CF195E-B7FF-0047-A54D-FCA79DC8B308}"/>
              </a:ext>
            </a:extLst>
          </p:cNvPr>
          <p:cNvGrpSpPr/>
          <p:nvPr userDrawn="1"/>
        </p:nvGrpSpPr>
        <p:grpSpPr>
          <a:xfrm>
            <a:off x="344170" y="4865956"/>
            <a:ext cx="4621530" cy="299085"/>
            <a:chOff x="5681295" y="4865956"/>
            <a:chExt cx="4621530" cy="299085"/>
          </a:xfrm>
        </p:grpSpPr>
        <p:sp>
          <p:nvSpPr>
            <p:cNvPr id="120" name="object 115">
              <a:extLst>
                <a:ext uri="{FF2B5EF4-FFF2-40B4-BE49-F238E27FC236}">
                  <a16:creationId xmlns:a16="http://schemas.microsoft.com/office/drawing/2014/main" id="{58849877-ED60-1B46-AB2F-C7BE7275CA59}"/>
                </a:ext>
              </a:extLst>
            </p:cNvPr>
            <p:cNvSpPr/>
            <p:nvPr/>
          </p:nvSpPr>
          <p:spPr>
            <a:xfrm>
              <a:off x="5687962" y="5033947"/>
              <a:ext cx="4608195" cy="0"/>
            </a:xfrm>
            <a:custGeom>
              <a:avLst/>
              <a:gdLst/>
              <a:ahLst/>
              <a:cxnLst/>
              <a:rect l="l" t="t" r="r" b="b"/>
              <a:pathLst>
                <a:path w="4608195">
                  <a:moveTo>
                    <a:pt x="0" y="0"/>
                  </a:moveTo>
                  <a:lnTo>
                    <a:pt x="4608004" y="0"/>
                  </a:lnTo>
                </a:path>
              </a:pathLst>
            </a:custGeom>
            <a:ln w="12827">
              <a:solidFill>
                <a:srgbClr val="9B8579"/>
              </a:solidFill>
            </a:ln>
          </p:spPr>
          <p:txBody>
            <a:bodyPr wrap="square" lIns="0" tIns="0" rIns="0" bIns="0" rtlCol="0"/>
            <a:lstStyle/>
            <a:p>
              <a:endParaRPr/>
            </a:p>
          </p:txBody>
        </p:sp>
        <p:sp>
          <p:nvSpPr>
            <p:cNvPr id="121" name="object 116">
              <a:extLst>
                <a:ext uri="{FF2B5EF4-FFF2-40B4-BE49-F238E27FC236}">
                  <a16:creationId xmlns:a16="http://schemas.microsoft.com/office/drawing/2014/main" id="{66AF9327-B1DF-4B43-86C0-31F684EC8E03}"/>
                </a:ext>
              </a:extLst>
            </p:cNvPr>
            <p:cNvSpPr/>
            <p:nvPr/>
          </p:nvSpPr>
          <p:spPr>
            <a:xfrm>
              <a:off x="5687962" y="4997043"/>
              <a:ext cx="4608195" cy="0"/>
            </a:xfrm>
            <a:custGeom>
              <a:avLst/>
              <a:gdLst/>
              <a:ahLst/>
              <a:cxnLst/>
              <a:rect l="l" t="t" r="r" b="b"/>
              <a:pathLst>
                <a:path w="4608195">
                  <a:moveTo>
                    <a:pt x="0" y="0"/>
                  </a:moveTo>
                  <a:lnTo>
                    <a:pt x="4608004" y="0"/>
                  </a:lnTo>
                </a:path>
              </a:pathLst>
            </a:custGeom>
            <a:ln w="12827">
              <a:solidFill>
                <a:srgbClr val="9B8579"/>
              </a:solidFill>
            </a:ln>
          </p:spPr>
          <p:txBody>
            <a:bodyPr wrap="square" lIns="0" tIns="0" rIns="0" bIns="0" rtlCol="0"/>
            <a:lstStyle/>
            <a:p>
              <a:endParaRPr/>
            </a:p>
          </p:txBody>
        </p:sp>
        <p:sp>
          <p:nvSpPr>
            <p:cNvPr id="122" name="object 117">
              <a:extLst>
                <a:ext uri="{FF2B5EF4-FFF2-40B4-BE49-F238E27FC236}">
                  <a16:creationId xmlns:a16="http://schemas.microsoft.com/office/drawing/2014/main" id="{55C857DD-AF8E-504E-92F5-5700719CDF1C}"/>
                </a:ext>
              </a:extLst>
            </p:cNvPr>
            <p:cNvSpPr/>
            <p:nvPr/>
          </p:nvSpPr>
          <p:spPr>
            <a:xfrm>
              <a:off x="7272994" y="4865956"/>
              <a:ext cx="1438275" cy="299085"/>
            </a:xfrm>
            <a:custGeom>
              <a:avLst/>
              <a:gdLst/>
              <a:ahLst/>
              <a:cxnLst/>
              <a:rect l="l" t="t" r="r" b="b"/>
              <a:pathLst>
                <a:path w="1438275" h="299085">
                  <a:moveTo>
                    <a:pt x="1346714" y="0"/>
                  </a:moveTo>
                  <a:lnTo>
                    <a:pt x="91230" y="0"/>
                  </a:lnTo>
                  <a:lnTo>
                    <a:pt x="76148" y="2614"/>
                  </a:lnTo>
                  <a:lnTo>
                    <a:pt x="41167" y="33134"/>
                  </a:lnTo>
                  <a:lnTo>
                    <a:pt x="5810" y="116408"/>
                  </a:lnTo>
                  <a:lnTo>
                    <a:pt x="0" y="149542"/>
                  </a:lnTo>
                  <a:lnTo>
                    <a:pt x="1452" y="167196"/>
                  </a:lnTo>
                  <a:lnTo>
                    <a:pt x="41167" y="265938"/>
                  </a:lnTo>
                  <a:lnTo>
                    <a:pt x="76148" y="296457"/>
                  </a:lnTo>
                  <a:lnTo>
                    <a:pt x="91230" y="299072"/>
                  </a:lnTo>
                  <a:lnTo>
                    <a:pt x="1346714" y="299072"/>
                  </a:lnTo>
                  <a:lnTo>
                    <a:pt x="1388474" y="278803"/>
                  </a:lnTo>
                  <a:lnTo>
                    <a:pt x="1432134" y="182676"/>
                  </a:lnTo>
                  <a:lnTo>
                    <a:pt x="1437944" y="149542"/>
                  </a:lnTo>
                  <a:lnTo>
                    <a:pt x="1436492" y="131888"/>
                  </a:lnTo>
                  <a:lnTo>
                    <a:pt x="1396777" y="33134"/>
                  </a:lnTo>
                  <a:lnTo>
                    <a:pt x="1361796" y="2614"/>
                  </a:lnTo>
                  <a:lnTo>
                    <a:pt x="1346714" y="0"/>
                  </a:lnTo>
                  <a:close/>
                </a:path>
              </a:pathLst>
            </a:custGeom>
            <a:solidFill>
              <a:srgbClr val="754C28"/>
            </a:solidFill>
          </p:spPr>
          <p:txBody>
            <a:bodyPr wrap="square" lIns="0" tIns="0" rIns="0" bIns="0" rtlCol="0"/>
            <a:lstStyle/>
            <a:p>
              <a:endParaRPr/>
            </a:p>
          </p:txBody>
        </p:sp>
      </p:grpSp>
      <p:grpSp>
        <p:nvGrpSpPr>
          <p:cNvPr id="154" name="object 119">
            <a:extLst>
              <a:ext uri="{FF2B5EF4-FFF2-40B4-BE49-F238E27FC236}">
                <a16:creationId xmlns:a16="http://schemas.microsoft.com/office/drawing/2014/main" id="{E61FE3E2-7992-D04E-98A6-9BA628ED3274}"/>
              </a:ext>
            </a:extLst>
          </p:cNvPr>
          <p:cNvGrpSpPr/>
          <p:nvPr userDrawn="1"/>
        </p:nvGrpSpPr>
        <p:grpSpPr>
          <a:xfrm>
            <a:off x="478148" y="5327761"/>
            <a:ext cx="2553818" cy="1856651"/>
            <a:chOff x="5821324" y="5333098"/>
            <a:chExt cx="2553818" cy="1856651"/>
          </a:xfrm>
        </p:grpSpPr>
        <p:sp>
          <p:nvSpPr>
            <p:cNvPr id="155" name="object 120">
              <a:extLst>
                <a:ext uri="{FF2B5EF4-FFF2-40B4-BE49-F238E27FC236}">
                  <a16:creationId xmlns:a16="http://schemas.microsoft.com/office/drawing/2014/main" id="{12309D78-7134-6B45-9498-65D784F03ABF}"/>
                </a:ext>
              </a:extLst>
            </p:cNvPr>
            <p:cNvSpPr/>
            <p:nvPr/>
          </p:nvSpPr>
          <p:spPr>
            <a:xfrm>
              <a:off x="5821324" y="5333098"/>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59" name="object 121">
              <a:extLst>
                <a:ext uri="{FF2B5EF4-FFF2-40B4-BE49-F238E27FC236}">
                  <a16:creationId xmlns:a16="http://schemas.microsoft.com/office/drawing/2014/main" id="{38C61523-D92F-B047-97C5-2180D6926DC6}"/>
                </a:ext>
              </a:extLst>
            </p:cNvPr>
            <p:cNvSpPr/>
            <p:nvPr/>
          </p:nvSpPr>
          <p:spPr>
            <a:xfrm>
              <a:off x="5821324" y="5333098"/>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60" name="object 122">
              <a:extLst>
                <a:ext uri="{FF2B5EF4-FFF2-40B4-BE49-F238E27FC236}">
                  <a16:creationId xmlns:a16="http://schemas.microsoft.com/office/drawing/2014/main" id="{D18D37E2-B2C3-A542-AD63-03D722EBE3A2}"/>
                </a:ext>
              </a:extLst>
            </p:cNvPr>
            <p:cNvSpPr/>
            <p:nvPr/>
          </p:nvSpPr>
          <p:spPr>
            <a:xfrm>
              <a:off x="8194802" y="5333098"/>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61" name="object 123">
              <a:extLst>
                <a:ext uri="{FF2B5EF4-FFF2-40B4-BE49-F238E27FC236}">
                  <a16:creationId xmlns:a16="http://schemas.microsoft.com/office/drawing/2014/main" id="{A065B0DE-5CE5-3345-B959-E7EFF91E3A0D}"/>
                </a:ext>
              </a:extLst>
            </p:cNvPr>
            <p:cNvSpPr/>
            <p:nvPr/>
          </p:nvSpPr>
          <p:spPr>
            <a:xfrm>
              <a:off x="8194802" y="5333098"/>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62" name="object 124">
              <a:extLst>
                <a:ext uri="{FF2B5EF4-FFF2-40B4-BE49-F238E27FC236}">
                  <a16:creationId xmlns:a16="http://schemas.microsoft.com/office/drawing/2014/main" id="{B95D4281-88A0-0248-8127-166CB9C14FF2}"/>
                </a:ext>
              </a:extLst>
            </p:cNvPr>
            <p:cNvSpPr/>
            <p:nvPr/>
          </p:nvSpPr>
          <p:spPr>
            <a:xfrm>
              <a:off x="5821324" y="5612485"/>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63" name="object 125">
              <a:extLst>
                <a:ext uri="{FF2B5EF4-FFF2-40B4-BE49-F238E27FC236}">
                  <a16:creationId xmlns:a16="http://schemas.microsoft.com/office/drawing/2014/main" id="{068A8FB7-6460-3E49-9712-782EC6A3D3D1}"/>
                </a:ext>
              </a:extLst>
            </p:cNvPr>
            <p:cNvSpPr/>
            <p:nvPr/>
          </p:nvSpPr>
          <p:spPr>
            <a:xfrm>
              <a:off x="5821324" y="5612485"/>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64" name="object 126">
              <a:extLst>
                <a:ext uri="{FF2B5EF4-FFF2-40B4-BE49-F238E27FC236}">
                  <a16:creationId xmlns:a16="http://schemas.microsoft.com/office/drawing/2014/main" id="{D1584B34-4DA8-854A-BFA6-A82D6758CB0C}"/>
                </a:ext>
              </a:extLst>
            </p:cNvPr>
            <p:cNvSpPr/>
            <p:nvPr/>
          </p:nvSpPr>
          <p:spPr>
            <a:xfrm>
              <a:off x="8194802" y="5612485"/>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65" name="object 127">
              <a:extLst>
                <a:ext uri="{FF2B5EF4-FFF2-40B4-BE49-F238E27FC236}">
                  <a16:creationId xmlns:a16="http://schemas.microsoft.com/office/drawing/2014/main" id="{3E0B9187-9F06-684F-AC3B-4CBC12F4C30B}"/>
                </a:ext>
              </a:extLst>
            </p:cNvPr>
            <p:cNvSpPr/>
            <p:nvPr/>
          </p:nvSpPr>
          <p:spPr>
            <a:xfrm>
              <a:off x="8194802" y="5612485"/>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66" name="object 128">
              <a:extLst>
                <a:ext uri="{FF2B5EF4-FFF2-40B4-BE49-F238E27FC236}">
                  <a16:creationId xmlns:a16="http://schemas.microsoft.com/office/drawing/2014/main" id="{529AD9CB-22BD-7144-9950-42DB2B94893D}"/>
                </a:ext>
              </a:extLst>
            </p:cNvPr>
            <p:cNvSpPr/>
            <p:nvPr/>
          </p:nvSpPr>
          <p:spPr>
            <a:xfrm>
              <a:off x="5821324" y="5891860"/>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67" name="object 129">
              <a:extLst>
                <a:ext uri="{FF2B5EF4-FFF2-40B4-BE49-F238E27FC236}">
                  <a16:creationId xmlns:a16="http://schemas.microsoft.com/office/drawing/2014/main" id="{8374EE83-1BF7-4A4D-9531-222C37D2B037}"/>
                </a:ext>
              </a:extLst>
            </p:cNvPr>
            <p:cNvSpPr/>
            <p:nvPr/>
          </p:nvSpPr>
          <p:spPr>
            <a:xfrm>
              <a:off x="5821324" y="5891860"/>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71" name="object 130">
              <a:extLst>
                <a:ext uri="{FF2B5EF4-FFF2-40B4-BE49-F238E27FC236}">
                  <a16:creationId xmlns:a16="http://schemas.microsoft.com/office/drawing/2014/main" id="{A6F1732A-5C35-3143-A778-17217319AAED}"/>
                </a:ext>
              </a:extLst>
            </p:cNvPr>
            <p:cNvSpPr/>
            <p:nvPr/>
          </p:nvSpPr>
          <p:spPr>
            <a:xfrm>
              <a:off x="8194802" y="5891860"/>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73" name="object 131">
              <a:extLst>
                <a:ext uri="{FF2B5EF4-FFF2-40B4-BE49-F238E27FC236}">
                  <a16:creationId xmlns:a16="http://schemas.microsoft.com/office/drawing/2014/main" id="{01DD46B5-5054-EB43-851C-344855D0A25B}"/>
                </a:ext>
              </a:extLst>
            </p:cNvPr>
            <p:cNvSpPr/>
            <p:nvPr/>
          </p:nvSpPr>
          <p:spPr>
            <a:xfrm>
              <a:off x="8194802" y="5891860"/>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78" name="object 132">
              <a:extLst>
                <a:ext uri="{FF2B5EF4-FFF2-40B4-BE49-F238E27FC236}">
                  <a16:creationId xmlns:a16="http://schemas.microsoft.com/office/drawing/2014/main" id="{67181D06-1DA5-5A4B-9E27-06E3EAF42E99}"/>
                </a:ext>
              </a:extLst>
            </p:cNvPr>
            <p:cNvSpPr/>
            <p:nvPr/>
          </p:nvSpPr>
          <p:spPr>
            <a:xfrm>
              <a:off x="5821324" y="6171247"/>
              <a:ext cx="180340" cy="180340"/>
            </a:xfrm>
            <a:custGeom>
              <a:avLst/>
              <a:gdLst/>
              <a:ahLst/>
              <a:cxnLst/>
              <a:rect l="l" t="t" r="r" b="b"/>
              <a:pathLst>
                <a:path w="180339"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79" name="object 133">
              <a:extLst>
                <a:ext uri="{FF2B5EF4-FFF2-40B4-BE49-F238E27FC236}">
                  <a16:creationId xmlns:a16="http://schemas.microsoft.com/office/drawing/2014/main" id="{2D399145-6ADF-D24F-855E-53B0C41E5CB0}"/>
                </a:ext>
              </a:extLst>
            </p:cNvPr>
            <p:cNvSpPr/>
            <p:nvPr/>
          </p:nvSpPr>
          <p:spPr>
            <a:xfrm>
              <a:off x="5821324" y="6171247"/>
              <a:ext cx="180340" cy="180340"/>
            </a:xfrm>
            <a:custGeom>
              <a:avLst/>
              <a:gdLst/>
              <a:ahLst/>
              <a:cxnLst/>
              <a:rect l="l" t="t" r="r" b="b"/>
              <a:pathLst>
                <a:path w="180339"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80" name="object 134">
              <a:extLst>
                <a:ext uri="{FF2B5EF4-FFF2-40B4-BE49-F238E27FC236}">
                  <a16:creationId xmlns:a16="http://schemas.microsoft.com/office/drawing/2014/main" id="{02F6EFAA-E096-AB40-B817-D3398FAB4F92}"/>
                </a:ext>
              </a:extLst>
            </p:cNvPr>
            <p:cNvSpPr/>
            <p:nvPr/>
          </p:nvSpPr>
          <p:spPr>
            <a:xfrm>
              <a:off x="8194802" y="6171247"/>
              <a:ext cx="180340" cy="180340"/>
            </a:xfrm>
            <a:custGeom>
              <a:avLst/>
              <a:gdLst/>
              <a:ahLst/>
              <a:cxnLst/>
              <a:rect l="l" t="t" r="r" b="b"/>
              <a:pathLst>
                <a:path w="180340" h="180339">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81" name="object 135">
              <a:extLst>
                <a:ext uri="{FF2B5EF4-FFF2-40B4-BE49-F238E27FC236}">
                  <a16:creationId xmlns:a16="http://schemas.microsoft.com/office/drawing/2014/main" id="{E30EF225-5037-7341-9C2D-77E7732914D4}"/>
                </a:ext>
              </a:extLst>
            </p:cNvPr>
            <p:cNvSpPr/>
            <p:nvPr/>
          </p:nvSpPr>
          <p:spPr>
            <a:xfrm>
              <a:off x="8194802" y="6171247"/>
              <a:ext cx="180340" cy="180340"/>
            </a:xfrm>
            <a:custGeom>
              <a:avLst/>
              <a:gdLst/>
              <a:ahLst/>
              <a:cxnLst/>
              <a:rect l="l" t="t" r="r" b="b"/>
              <a:pathLst>
                <a:path w="180340" h="180339">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82" name="object 136">
              <a:extLst>
                <a:ext uri="{FF2B5EF4-FFF2-40B4-BE49-F238E27FC236}">
                  <a16:creationId xmlns:a16="http://schemas.microsoft.com/office/drawing/2014/main" id="{DB1F4A43-2551-6544-85F1-A163272D9356}"/>
                </a:ext>
              </a:extLst>
            </p:cNvPr>
            <p:cNvSpPr/>
            <p:nvPr/>
          </p:nvSpPr>
          <p:spPr>
            <a:xfrm>
              <a:off x="5821324" y="6450634"/>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83" name="object 137">
              <a:extLst>
                <a:ext uri="{FF2B5EF4-FFF2-40B4-BE49-F238E27FC236}">
                  <a16:creationId xmlns:a16="http://schemas.microsoft.com/office/drawing/2014/main" id="{0FFB64A8-C2DA-6B44-AE15-226B6E61949C}"/>
                </a:ext>
              </a:extLst>
            </p:cNvPr>
            <p:cNvSpPr/>
            <p:nvPr/>
          </p:nvSpPr>
          <p:spPr>
            <a:xfrm>
              <a:off x="5821324" y="6450634"/>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84" name="object 138">
              <a:extLst>
                <a:ext uri="{FF2B5EF4-FFF2-40B4-BE49-F238E27FC236}">
                  <a16:creationId xmlns:a16="http://schemas.microsoft.com/office/drawing/2014/main" id="{C26887F4-87AD-0C48-9C87-C62A793EB593}"/>
                </a:ext>
              </a:extLst>
            </p:cNvPr>
            <p:cNvSpPr/>
            <p:nvPr/>
          </p:nvSpPr>
          <p:spPr>
            <a:xfrm>
              <a:off x="8194802" y="6450634"/>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85" name="object 139">
              <a:extLst>
                <a:ext uri="{FF2B5EF4-FFF2-40B4-BE49-F238E27FC236}">
                  <a16:creationId xmlns:a16="http://schemas.microsoft.com/office/drawing/2014/main" id="{341D5BAE-9AEA-F64F-BDD8-9CA2F27F7FFE}"/>
                </a:ext>
              </a:extLst>
            </p:cNvPr>
            <p:cNvSpPr/>
            <p:nvPr/>
          </p:nvSpPr>
          <p:spPr>
            <a:xfrm>
              <a:off x="8194802" y="6450634"/>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86" name="object 140">
              <a:extLst>
                <a:ext uri="{FF2B5EF4-FFF2-40B4-BE49-F238E27FC236}">
                  <a16:creationId xmlns:a16="http://schemas.microsoft.com/office/drawing/2014/main" id="{200D2A92-4494-6A43-8BB5-75C9E35DDA7F}"/>
                </a:ext>
              </a:extLst>
            </p:cNvPr>
            <p:cNvSpPr/>
            <p:nvPr/>
          </p:nvSpPr>
          <p:spPr>
            <a:xfrm>
              <a:off x="5821324" y="6730022"/>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87" name="object 141">
              <a:extLst>
                <a:ext uri="{FF2B5EF4-FFF2-40B4-BE49-F238E27FC236}">
                  <a16:creationId xmlns:a16="http://schemas.microsoft.com/office/drawing/2014/main" id="{1F37CF70-D616-674D-B240-458D14225E20}"/>
                </a:ext>
              </a:extLst>
            </p:cNvPr>
            <p:cNvSpPr/>
            <p:nvPr/>
          </p:nvSpPr>
          <p:spPr>
            <a:xfrm>
              <a:off x="5821324" y="6730022"/>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88" name="object 142">
              <a:extLst>
                <a:ext uri="{FF2B5EF4-FFF2-40B4-BE49-F238E27FC236}">
                  <a16:creationId xmlns:a16="http://schemas.microsoft.com/office/drawing/2014/main" id="{010C0F6D-1C42-E64B-9116-149AD580B97E}"/>
                </a:ext>
              </a:extLst>
            </p:cNvPr>
            <p:cNvSpPr/>
            <p:nvPr/>
          </p:nvSpPr>
          <p:spPr>
            <a:xfrm>
              <a:off x="8194802" y="6730022"/>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89" name="object 143">
              <a:extLst>
                <a:ext uri="{FF2B5EF4-FFF2-40B4-BE49-F238E27FC236}">
                  <a16:creationId xmlns:a16="http://schemas.microsoft.com/office/drawing/2014/main" id="{6D4964A5-919B-A642-9C41-BE26E22262B7}"/>
                </a:ext>
              </a:extLst>
            </p:cNvPr>
            <p:cNvSpPr/>
            <p:nvPr/>
          </p:nvSpPr>
          <p:spPr>
            <a:xfrm>
              <a:off x="8194802" y="6730022"/>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90" name="object 144">
              <a:extLst>
                <a:ext uri="{FF2B5EF4-FFF2-40B4-BE49-F238E27FC236}">
                  <a16:creationId xmlns:a16="http://schemas.microsoft.com/office/drawing/2014/main" id="{C286D778-A2C9-0D47-AC0A-E6981E57DFC7}"/>
                </a:ext>
              </a:extLst>
            </p:cNvPr>
            <p:cNvSpPr/>
            <p:nvPr/>
          </p:nvSpPr>
          <p:spPr>
            <a:xfrm>
              <a:off x="5821324" y="7009409"/>
              <a:ext cx="180340" cy="180340"/>
            </a:xfrm>
            <a:custGeom>
              <a:avLst/>
              <a:gdLst/>
              <a:ahLst/>
              <a:cxnLst/>
              <a:rect l="l" t="t" r="r" b="b"/>
              <a:pathLst>
                <a:path w="180339"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91" name="object 145">
              <a:extLst>
                <a:ext uri="{FF2B5EF4-FFF2-40B4-BE49-F238E27FC236}">
                  <a16:creationId xmlns:a16="http://schemas.microsoft.com/office/drawing/2014/main" id="{4EE9D889-8BE9-DD49-A3EE-C39227F0F1E9}"/>
                </a:ext>
              </a:extLst>
            </p:cNvPr>
            <p:cNvSpPr/>
            <p:nvPr/>
          </p:nvSpPr>
          <p:spPr>
            <a:xfrm>
              <a:off x="5821324" y="7009409"/>
              <a:ext cx="180340" cy="180340"/>
            </a:xfrm>
            <a:custGeom>
              <a:avLst/>
              <a:gdLst/>
              <a:ahLst/>
              <a:cxnLst/>
              <a:rect l="l" t="t" r="r" b="b"/>
              <a:pathLst>
                <a:path w="180339"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sp>
          <p:nvSpPr>
            <p:cNvPr id="192" name="object 146">
              <a:extLst>
                <a:ext uri="{FF2B5EF4-FFF2-40B4-BE49-F238E27FC236}">
                  <a16:creationId xmlns:a16="http://schemas.microsoft.com/office/drawing/2014/main" id="{2292926F-4C2D-7542-81E4-5C4696106A76}"/>
                </a:ext>
              </a:extLst>
            </p:cNvPr>
            <p:cNvSpPr/>
            <p:nvPr/>
          </p:nvSpPr>
          <p:spPr>
            <a:xfrm>
              <a:off x="8194802" y="7009409"/>
              <a:ext cx="180340" cy="180340"/>
            </a:xfrm>
            <a:custGeom>
              <a:avLst/>
              <a:gdLst/>
              <a:ahLst/>
              <a:cxnLst/>
              <a:rect l="l" t="t" r="r" b="b"/>
              <a:pathLst>
                <a:path w="180340" h="180340">
                  <a:moveTo>
                    <a:pt x="179997" y="0"/>
                  </a:moveTo>
                  <a:lnTo>
                    <a:pt x="0" y="0"/>
                  </a:lnTo>
                  <a:lnTo>
                    <a:pt x="0" y="179997"/>
                  </a:lnTo>
                  <a:lnTo>
                    <a:pt x="179997" y="179997"/>
                  </a:lnTo>
                  <a:lnTo>
                    <a:pt x="179997" y="0"/>
                  </a:lnTo>
                  <a:close/>
                </a:path>
              </a:pathLst>
            </a:custGeom>
            <a:solidFill>
              <a:srgbClr val="FFFFFF"/>
            </a:solidFill>
          </p:spPr>
          <p:txBody>
            <a:bodyPr wrap="square" lIns="0" tIns="0" rIns="0" bIns="0" rtlCol="0"/>
            <a:lstStyle/>
            <a:p>
              <a:endParaRPr/>
            </a:p>
          </p:txBody>
        </p:sp>
        <p:sp>
          <p:nvSpPr>
            <p:cNvPr id="193" name="object 147">
              <a:extLst>
                <a:ext uri="{FF2B5EF4-FFF2-40B4-BE49-F238E27FC236}">
                  <a16:creationId xmlns:a16="http://schemas.microsoft.com/office/drawing/2014/main" id="{4C82B690-7086-5344-83E9-6C2D61833709}"/>
                </a:ext>
              </a:extLst>
            </p:cNvPr>
            <p:cNvSpPr/>
            <p:nvPr/>
          </p:nvSpPr>
          <p:spPr>
            <a:xfrm>
              <a:off x="8194802" y="7009409"/>
              <a:ext cx="180340" cy="180340"/>
            </a:xfrm>
            <a:custGeom>
              <a:avLst/>
              <a:gdLst/>
              <a:ahLst/>
              <a:cxnLst/>
              <a:rect l="l" t="t" r="r" b="b"/>
              <a:pathLst>
                <a:path w="180340" h="180340">
                  <a:moveTo>
                    <a:pt x="179997" y="179997"/>
                  </a:moveTo>
                  <a:lnTo>
                    <a:pt x="0" y="179997"/>
                  </a:lnTo>
                  <a:lnTo>
                    <a:pt x="0" y="0"/>
                  </a:lnTo>
                  <a:lnTo>
                    <a:pt x="179997" y="0"/>
                  </a:lnTo>
                  <a:lnTo>
                    <a:pt x="179997" y="179997"/>
                  </a:lnTo>
                  <a:close/>
                </a:path>
              </a:pathLst>
            </a:custGeom>
            <a:ln w="12700">
              <a:solidFill>
                <a:srgbClr val="BCBDBF"/>
              </a:solidFill>
            </a:ln>
          </p:spPr>
          <p:txBody>
            <a:bodyPr wrap="square" lIns="0" tIns="0" rIns="0" bIns="0" rtlCol="0"/>
            <a:lstStyle/>
            <a:p>
              <a:endParaRPr/>
            </a:p>
          </p:txBody>
        </p:sp>
      </p:grpSp>
      <p:sp>
        <p:nvSpPr>
          <p:cNvPr id="127" name="図プレースホルダー 104">
            <a:extLst>
              <a:ext uri="{FF2B5EF4-FFF2-40B4-BE49-F238E27FC236}">
                <a16:creationId xmlns:a16="http://schemas.microsoft.com/office/drawing/2014/main" id="{4878DE2C-003A-3046-9816-0D182A345B94}"/>
              </a:ext>
            </a:extLst>
          </p:cNvPr>
          <p:cNvSpPr>
            <a:spLocks noGrp="1"/>
          </p:cNvSpPr>
          <p:nvPr>
            <p:ph type="pic" sz="quarter" idx="10"/>
          </p:nvPr>
        </p:nvSpPr>
        <p:spPr>
          <a:xfrm>
            <a:off x="8977100" y="1433513"/>
            <a:ext cx="867600" cy="936000"/>
          </a:xfrm>
          <a:blipFill>
            <a:blip r:embed="rId3"/>
            <a:stretch>
              <a:fillRect/>
            </a:stretch>
          </a:blipFill>
        </p:spPr>
        <p:txBody>
          <a:bodyPr/>
          <a:lstStyle>
            <a:lvl1pPr>
              <a:defRPr>
                <a:noFill/>
              </a:defRPr>
            </a:lvl1pPr>
          </a:lstStyle>
          <a:p>
            <a:endParaRPr kumimoji="1" lang="ja-JP" altLang="en-US"/>
          </a:p>
        </p:txBody>
      </p:sp>
    </p:spTree>
    <p:extLst>
      <p:ext uri="{BB962C8B-B14F-4D97-AF65-F5344CB8AC3E}">
        <p14:creationId xmlns:p14="http://schemas.microsoft.com/office/powerpoint/2010/main" val="3038840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132" name="object 3">
            <a:extLst>
              <a:ext uri="{FF2B5EF4-FFF2-40B4-BE49-F238E27FC236}">
                <a16:creationId xmlns:a16="http://schemas.microsoft.com/office/drawing/2014/main" id="{0871B4FC-B969-1D41-9776-5931C0177EB5}"/>
              </a:ext>
            </a:extLst>
          </p:cNvPr>
          <p:cNvPicPr/>
          <p:nvPr userDrawn="1"/>
        </p:nvPicPr>
        <p:blipFill>
          <a:blip r:embed="rId2" cstate="print"/>
          <a:stretch>
            <a:fillRect/>
          </a:stretch>
        </p:blipFill>
        <p:spPr>
          <a:xfrm>
            <a:off x="5346700" y="10820"/>
            <a:ext cx="5346700" cy="7559992"/>
          </a:xfrm>
          <a:prstGeom prst="rect">
            <a:avLst/>
          </a:prstGeom>
        </p:spPr>
      </p:pic>
      <p:grpSp>
        <p:nvGrpSpPr>
          <p:cNvPr id="7" name="object 2">
            <a:extLst>
              <a:ext uri="{FF2B5EF4-FFF2-40B4-BE49-F238E27FC236}">
                <a16:creationId xmlns:a16="http://schemas.microsoft.com/office/drawing/2014/main" id="{5D70FE59-4E7B-9945-91D0-6A51A79B6EC2}"/>
              </a:ext>
            </a:extLst>
          </p:cNvPr>
          <p:cNvGrpSpPr/>
          <p:nvPr userDrawn="1"/>
        </p:nvGrpSpPr>
        <p:grpSpPr>
          <a:xfrm>
            <a:off x="5687976" y="898575"/>
            <a:ext cx="4608195" cy="1080135"/>
            <a:chOff x="360009" y="635457"/>
            <a:chExt cx="4608195" cy="1080135"/>
          </a:xfrm>
        </p:grpSpPr>
        <p:sp>
          <p:nvSpPr>
            <p:cNvPr id="9" name="object 4">
              <a:extLst>
                <a:ext uri="{FF2B5EF4-FFF2-40B4-BE49-F238E27FC236}">
                  <a16:creationId xmlns:a16="http://schemas.microsoft.com/office/drawing/2014/main" id="{898F4A50-E206-6E45-B5BC-3E44A11F0E8F}"/>
                </a:ext>
              </a:extLst>
            </p:cNvPr>
            <p:cNvSpPr/>
            <p:nvPr/>
          </p:nvSpPr>
          <p:spPr>
            <a:xfrm>
              <a:off x="360009" y="635457"/>
              <a:ext cx="4608195" cy="1080135"/>
            </a:xfrm>
            <a:custGeom>
              <a:avLst/>
              <a:gdLst/>
              <a:ahLst/>
              <a:cxnLst/>
              <a:rect l="l" t="t" r="r" b="b"/>
              <a:pathLst>
                <a:path w="4608195" h="1080135">
                  <a:moveTo>
                    <a:pt x="4572000" y="0"/>
                  </a:moveTo>
                  <a:lnTo>
                    <a:pt x="35991" y="0"/>
                  </a:lnTo>
                  <a:lnTo>
                    <a:pt x="22015" y="2841"/>
                  </a:lnTo>
                  <a:lnTo>
                    <a:pt x="10571" y="10577"/>
                  </a:lnTo>
                  <a:lnTo>
                    <a:pt x="2839" y="22025"/>
                  </a:lnTo>
                  <a:lnTo>
                    <a:pt x="0" y="36004"/>
                  </a:lnTo>
                  <a:lnTo>
                    <a:pt x="0" y="1044003"/>
                  </a:lnTo>
                  <a:lnTo>
                    <a:pt x="2839" y="1057980"/>
                  </a:lnTo>
                  <a:lnTo>
                    <a:pt x="10571" y="1069424"/>
                  </a:lnTo>
                  <a:lnTo>
                    <a:pt x="22015" y="1077155"/>
                  </a:lnTo>
                  <a:lnTo>
                    <a:pt x="35991" y="1079995"/>
                  </a:lnTo>
                  <a:lnTo>
                    <a:pt x="4572000" y="1079995"/>
                  </a:lnTo>
                  <a:lnTo>
                    <a:pt x="4585971" y="1077155"/>
                  </a:lnTo>
                  <a:lnTo>
                    <a:pt x="4597415" y="1069424"/>
                  </a:lnTo>
                  <a:lnTo>
                    <a:pt x="4605150" y="1057980"/>
                  </a:lnTo>
                  <a:lnTo>
                    <a:pt x="4607991" y="1044003"/>
                  </a:lnTo>
                  <a:lnTo>
                    <a:pt x="4607991" y="36004"/>
                  </a:lnTo>
                  <a:lnTo>
                    <a:pt x="4605150" y="22025"/>
                  </a:lnTo>
                  <a:lnTo>
                    <a:pt x="4597415" y="10577"/>
                  </a:lnTo>
                  <a:lnTo>
                    <a:pt x="4585971" y="2841"/>
                  </a:lnTo>
                  <a:lnTo>
                    <a:pt x="4572000" y="0"/>
                  </a:lnTo>
                  <a:close/>
                </a:path>
              </a:pathLst>
            </a:custGeom>
            <a:solidFill>
              <a:srgbClr val="FFFFFF"/>
            </a:solidFill>
          </p:spPr>
          <p:txBody>
            <a:bodyPr wrap="square" lIns="0" tIns="0" rIns="0" bIns="0" rtlCol="0"/>
            <a:lstStyle/>
            <a:p>
              <a:endParaRPr/>
            </a:p>
          </p:txBody>
        </p:sp>
        <p:sp>
          <p:nvSpPr>
            <p:cNvPr id="10" name="object 5">
              <a:extLst>
                <a:ext uri="{FF2B5EF4-FFF2-40B4-BE49-F238E27FC236}">
                  <a16:creationId xmlns:a16="http://schemas.microsoft.com/office/drawing/2014/main" id="{77DEAAB3-433B-EB46-8A3B-8541BAE2B8B7}"/>
                </a:ext>
              </a:extLst>
            </p:cNvPr>
            <p:cNvSpPr/>
            <p:nvPr/>
          </p:nvSpPr>
          <p:spPr>
            <a:xfrm>
              <a:off x="360009" y="635457"/>
              <a:ext cx="4608195" cy="1080135"/>
            </a:xfrm>
            <a:custGeom>
              <a:avLst/>
              <a:gdLst/>
              <a:ahLst/>
              <a:cxnLst/>
              <a:rect l="l" t="t" r="r" b="b"/>
              <a:pathLst>
                <a:path w="4608195" h="1080135">
                  <a:moveTo>
                    <a:pt x="4607991" y="1044003"/>
                  </a:moveTo>
                  <a:lnTo>
                    <a:pt x="4605150" y="1057980"/>
                  </a:lnTo>
                  <a:lnTo>
                    <a:pt x="4597415" y="1069424"/>
                  </a:lnTo>
                  <a:lnTo>
                    <a:pt x="4585971" y="1077155"/>
                  </a:lnTo>
                  <a:lnTo>
                    <a:pt x="4572000" y="1079995"/>
                  </a:lnTo>
                  <a:lnTo>
                    <a:pt x="35991" y="1079995"/>
                  </a:lnTo>
                  <a:lnTo>
                    <a:pt x="22015" y="1077155"/>
                  </a:lnTo>
                  <a:lnTo>
                    <a:pt x="10571" y="1069424"/>
                  </a:lnTo>
                  <a:lnTo>
                    <a:pt x="2839" y="1057980"/>
                  </a:lnTo>
                  <a:lnTo>
                    <a:pt x="0" y="1044003"/>
                  </a:lnTo>
                  <a:lnTo>
                    <a:pt x="0" y="36004"/>
                  </a:lnTo>
                  <a:lnTo>
                    <a:pt x="2839" y="22025"/>
                  </a:lnTo>
                  <a:lnTo>
                    <a:pt x="10571" y="10577"/>
                  </a:lnTo>
                  <a:lnTo>
                    <a:pt x="22015" y="2841"/>
                  </a:lnTo>
                  <a:lnTo>
                    <a:pt x="35991" y="0"/>
                  </a:lnTo>
                  <a:lnTo>
                    <a:pt x="4572000" y="0"/>
                  </a:lnTo>
                  <a:lnTo>
                    <a:pt x="4585971" y="2841"/>
                  </a:lnTo>
                  <a:lnTo>
                    <a:pt x="4597415" y="10577"/>
                  </a:lnTo>
                  <a:lnTo>
                    <a:pt x="4605150" y="22025"/>
                  </a:lnTo>
                  <a:lnTo>
                    <a:pt x="4607991" y="36004"/>
                  </a:lnTo>
                  <a:lnTo>
                    <a:pt x="4607991" y="1044003"/>
                  </a:lnTo>
                  <a:close/>
                </a:path>
              </a:pathLst>
            </a:custGeom>
            <a:ln w="12827">
              <a:solidFill>
                <a:srgbClr val="9B8579"/>
              </a:solidFill>
            </a:ln>
          </p:spPr>
          <p:txBody>
            <a:bodyPr wrap="square" lIns="0" tIns="0" rIns="0" bIns="0" rtlCol="0"/>
            <a:lstStyle/>
            <a:p>
              <a:endParaRPr/>
            </a:p>
          </p:txBody>
        </p:sp>
        <p:sp>
          <p:nvSpPr>
            <p:cNvPr id="11" name="object 6">
              <a:extLst>
                <a:ext uri="{FF2B5EF4-FFF2-40B4-BE49-F238E27FC236}">
                  <a16:creationId xmlns:a16="http://schemas.microsoft.com/office/drawing/2014/main" id="{7B834AAD-DD0D-5944-8B4E-229761502D1F}"/>
                </a:ext>
              </a:extLst>
            </p:cNvPr>
            <p:cNvSpPr/>
            <p:nvPr/>
          </p:nvSpPr>
          <p:spPr>
            <a:xfrm>
              <a:off x="405005" y="680459"/>
              <a:ext cx="4518025" cy="990600"/>
            </a:xfrm>
            <a:custGeom>
              <a:avLst/>
              <a:gdLst/>
              <a:ahLst/>
              <a:cxnLst/>
              <a:rect l="l" t="t" r="r" b="b"/>
              <a:pathLst>
                <a:path w="4518025" h="990600">
                  <a:moveTo>
                    <a:pt x="4517986" y="955865"/>
                  </a:moveTo>
                  <a:lnTo>
                    <a:pt x="4515294" y="969118"/>
                  </a:lnTo>
                  <a:lnTo>
                    <a:pt x="4507961" y="979973"/>
                  </a:lnTo>
                  <a:lnTo>
                    <a:pt x="4497107" y="987308"/>
                  </a:lnTo>
                  <a:lnTo>
                    <a:pt x="4483849" y="990003"/>
                  </a:lnTo>
                  <a:lnTo>
                    <a:pt x="34124" y="990003"/>
                  </a:lnTo>
                  <a:lnTo>
                    <a:pt x="20874" y="987308"/>
                  </a:lnTo>
                  <a:lnTo>
                    <a:pt x="10023" y="979973"/>
                  </a:lnTo>
                  <a:lnTo>
                    <a:pt x="2692" y="969118"/>
                  </a:lnTo>
                  <a:lnTo>
                    <a:pt x="0" y="955865"/>
                  </a:lnTo>
                  <a:lnTo>
                    <a:pt x="0" y="34124"/>
                  </a:lnTo>
                  <a:lnTo>
                    <a:pt x="2692" y="20874"/>
                  </a:lnTo>
                  <a:lnTo>
                    <a:pt x="10023" y="10023"/>
                  </a:lnTo>
                  <a:lnTo>
                    <a:pt x="20874" y="2692"/>
                  </a:lnTo>
                  <a:lnTo>
                    <a:pt x="34124" y="0"/>
                  </a:lnTo>
                  <a:lnTo>
                    <a:pt x="4483849" y="0"/>
                  </a:lnTo>
                  <a:lnTo>
                    <a:pt x="4497107" y="2692"/>
                  </a:lnTo>
                  <a:lnTo>
                    <a:pt x="4507961" y="10023"/>
                  </a:lnTo>
                  <a:lnTo>
                    <a:pt x="4515294" y="20874"/>
                  </a:lnTo>
                  <a:lnTo>
                    <a:pt x="4517986" y="34124"/>
                  </a:lnTo>
                  <a:lnTo>
                    <a:pt x="4517986" y="955865"/>
                  </a:lnTo>
                  <a:close/>
                </a:path>
              </a:pathLst>
            </a:custGeom>
            <a:ln w="12827">
              <a:solidFill>
                <a:srgbClr val="9B8579"/>
              </a:solidFill>
            </a:ln>
          </p:spPr>
          <p:txBody>
            <a:bodyPr wrap="square" lIns="0" tIns="0" rIns="0" bIns="0" rtlCol="0"/>
            <a:lstStyle/>
            <a:p>
              <a:endParaRPr/>
            </a:p>
          </p:txBody>
        </p:sp>
      </p:grpSp>
      <p:grpSp>
        <p:nvGrpSpPr>
          <p:cNvPr id="17" name="object 12">
            <a:extLst>
              <a:ext uri="{FF2B5EF4-FFF2-40B4-BE49-F238E27FC236}">
                <a16:creationId xmlns:a16="http://schemas.microsoft.com/office/drawing/2014/main" id="{5F3632C8-7D25-C04F-BFE6-18C329D2B3E2}"/>
              </a:ext>
            </a:extLst>
          </p:cNvPr>
          <p:cNvGrpSpPr/>
          <p:nvPr userDrawn="1"/>
        </p:nvGrpSpPr>
        <p:grpSpPr>
          <a:xfrm>
            <a:off x="5687970" y="2119966"/>
            <a:ext cx="4608195" cy="5080038"/>
            <a:chOff x="360003" y="2119966"/>
            <a:chExt cx="4608195" cy="5080038"/>
          </a:xfrm>
        </p:grpSpPr>
        <p:sp>
          <p:nvSpPr>
            <p:cNvPr id="18" name="object 13">
              <a:extLst>
                <a:ext uri="{FF2B5EF4-FFF2-40B4-BE49-F238E27FC236}">
                  <a16:creationId xmlns:a16="http://schemas.microsoft.com/office/drawing/2014/main" id="{E20C4912-07E2-9649-A8D2-D502AED95C81}"/>
                </a:ext>
              </a:extLst>
            </p:cNvPr>
            <p:cNvSpPr/>
            <p:nvPr/>
          </p:nvSpPr>
          <p:spPr>
            <a:xfrm>
              <a:off x="360003" y="7200004"/>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9" name="object 14">
              <a:extLst>
                <a:ext uri="{FF2B5EF4-FFF2-40B4-BE49-F238E27FC236}">
                  <a16:creationId xmlns:a16="http://schemas.microsoft.com/office/drawing/2014/main" id="{F903B365-989E-2247-8918-4923134786F8}"/>
                </a:ext>
              </a:extLst>
            </p:cNvPr>
            <p:cNvSpPr/>
            <p:nvPr/>
          </p:nvSpPr>
          <p:spPr>
            <a:xfrm>
              <a:off x="360003" y="7163100"/>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20" name="object 15">
              <a:extLst>
                <a:ext uri="{FF2B5EF4-FFF2-40B4-BE49-F238E27FC236}">
                  <a16:creationId xmlns:a16="http://schemas.microsoft.com/office/drawing/2014/main" id="{A6AE63D7-6C45-DF46-B118-C71E1A2C5958}"/>
                </a:ext>
              </a:extLst>
            </p:cNvPr>
            <p:cNvSpPr/>
            <p:nvPr/>
          </p:nvSpPr>
          <p:spPr>
            <a:xfrm>
              <a:off x="474319" y="3896093"/>
              <a:ext cx="1260475" cy="1260475"/>
            </a:xfrm>
            <a:custGeom>
              <a:avLst/>
              <a:gdLst/>
              <a:ahLst/>
              <a:cxnLst/>
              <a:rect l="l" t="t" r="r" b="b"/>
              <a:pathLst>
                <a:path w="1260475" h="1260475">
                  <a:moveTo>
                    <a:pt x="1259992" y="0"/>
                  </a:moveTo>
                  <a:lnTo>
                    <a:pt x="0" y="0"/>
                  </a:lnTo>
                  <a:lnTo>
                    <a:pt x="0" y="1259992"/>
                  </a:lnTo>
                  <a:lnTo>
                    <a:pt x="1259992" y="1259992"/>
                  </a:lnTo>
                  <a:lnTo>
                    <a:pt x="1259992" y="0"/>
                  </a:lnTo>
                  <a:close/>
                </a:path>
              </a:pathLst>
            </a:custGeom>
            <a:solidFill>
              <a:srgbClr val="E9E3E0"/>
            </a:solidFill>
          </p:spPr>
          <p:txBody>
            <a:bodyPr wrap="square" lIns="0" tIns="0" rIns="0" bIns="0" rtlCol="0"/>
            <a:lstStyle/>
            <a:p>
              <a:endParaRPr dirty="0"/>
            </a:p>
          </p:txBody>
        </p:sp>
        <p:sp>
          <p:nvSpPr>
            <p:cNvPr id="22" name="object 17">
              <a:extLst>
                <a:ext uri="{FF2B5EF4-FFF2-40B4-BE49-F238E27FC236}">
                  <a16:creationId xmlns:a16="http://schemas.microsoft.com/office/drawing/2014/main" id="{D098E8B3-593F-B74C-B337-A49E90CB87D4}"/>
                </a:ext>
              </a:extLst>
            </p:cNvPr>
            <p:cNvSpPr/>
            <p:nvPr/>
          </p:nvSpPr>
          <p:spPr>
            <a:xfrm>
              <a:off x="2034006" y="3896093"/>
              <a:ext cx="2820035" cy="1260475"/>
            </a:xfrm>
            <a:custGeom>
              <a:avLst/>
              <a:gdLst/>
              <a:ahLst/>
              <a:cxnLst/>
              <a:rect l="l" t="t" r="r" b="b"/>
              <a:pathLst>
                <a:path w="2820035" h="1260475">
                  <a:moveTo>
                    <a:pt x="1259992" y="0"/>
                  </a:moveTo>
                  <a:lnTo>
                    <a:pt x="0" y="0"/>
                  </a:lnTo>
                  <a:lnTo>
                    <a:pt x="0" y="1259992"/>
                  </a:lnTo>
                  <a:lnTo>
                    <a:pt x="1259992" y="1259992"/>
                  </a:lnTo>
                  <a:lnTo>
                    <a:pt x="1259992" y="0"/>
                  </a:lnTo>
                  <a:close/>
                </a:path>
                <a:path w="2820035" h="1260475">
                  <a:moveTo>
                    <a:pt x="2819692" y="0"/>
                  </a:moveTo>
                  <a:lnTo>
                    <a:pt x="1559674" y="0"/>
                  </a:lnTo>
                  <a:lnTo>
                    <a:pt x="1559674" y="1259992"/>
                  </a:lnTo>
                  <a:lnTo>
                    <a:pt x="2819692" y="1259992"/>
                  </a:lnTo>
                  <a:lnTo>
                    <a:pt x="2819692" y="0"/>
                  </a:lnTo>
                  <a:close/>
                </a:path>
              </a:pathLst>
            </a:custGeom>
            <a:solidFill>
              <a:srgbClr val="E9E3E0"/>
            </a:solidFill>
          </p:spPr>
          <p:txBody>
            <a:bodyPr wrap="square" lIns="0" tIns="0" rIns="0" bIns="0" rtlCol="0"/>
            <a:lstStyle/>
            <a:p>
              <a:endParaRPr/>
            </a:p>
          </p:txBody>
        </p:sp>
        <p:sp>
          <p:nvSpPr>
            <p:cNvPr id="36" name="object 31">
              <a:extLst>
                <a:ext uri="{FF2B5EF4-FFF2-40B4-BE49-F238E27FC236}">
                  <a16:creationId xmlns:a16="http://schemas.microsoft.com/office/drawing/2014/main" id="{172D6FF3-8059-B34B-9A8B-989EFDCC2E84}"/>
                </a:ext>
              </a:extLst>
            </p:cNvPr>
            <p:cNvSpPr/>
            <p:nvPr/>
          </p:nvSpPr>
          <p:spPr>
            <a:xfrm>
              <a:off x="360003" y="2287957"/>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37" name="object 32">
              <a:extLst>
                <a:ext uri="{FF2B5EF4-FFF2-40B4-BE49-F238E27FC236}">
                  <a16:creationId xmlns:a16="http://schemas.microsoft.com/office/drawing/2014/main" id="{B690BD11-F7BB-CE41-B9C6-075EE11ED491}"/>
                </a:ext>
              </a:extLst>
            </p:cNvPr>
            <p:cNvSpPr/>
            <p:nvPr/>
          </p:nvSpPr>
          <p:spPr>
            <a:xfrm>
              <a:off x="360003" y="2251053"/>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38" name="object 33">
              <a:extLst>
                <a:ext uri="{FF2B5EF4-FFF2-40B4-BE49-F238E27FC236}">
                  <a16:creationId xmlns:a16="http://schemas.microsoft.com/office/drawing/2014/main" id="{86DD26CC-4FC5-4D4A-92EA-F5A588CCD49F}"/>
                </a:ext>
              </a:extLst>
            </p:cNvPr>
            <p:cNvSpPr/>
            <p:nvPr/>
          </p:nvSpPr>
          <p:spPr>
            <a:xfrm>
              <a:off x="1945027" y="2119966"/>
              <a:ext cx="1438275" cy="299085"/>
            </a:xfrm>
            <a:custGeom>
              <a:avLst/>
              <a:gdLst/>
              <a:ahLst/>
              <a:cxnLst/>
              <a:rect l="l" t="t" r="r" b="b"/>
              <a:pathLst>
                <a:path w="1438275" h="299085">
                  <a:moveTo>
                    <a:pt x="1346714" y="0"/>
                  </a:moveTo>
                  <a:lnTo>
                    <a:pt x="91243" y="0"/>
                  </a:lnTo>
                  <a:lnTo>
                    <a:pt x="76153" y="2614"/>
                  </a:lnTo>
                  <a:lnTo>
                    <a:pt x="41167" y="33134"/>
                  </a:lnTo>
                  <a:lnTo>
                    <a:pt x="5810" y="116408"/>
                  </a:lnTo>
                  <a:lnTo>
                    <a:pt x="0" y="149542"/>
                  </a:lnTo>
                  <a:lnTo>
                    <a:pt x="1452" y="167196"/>
                  </a:lnTo>
                  <a:lnTo>
                    <a:pt x="41167" y="265938"/>
                  </a:lnTo>
                  <a:lnTo>
                    <a:pt x="76153" y="296457"/>
                  </a:lnTo>
                  <a:lnTo>
                    <a:pt x="91243" y="299072"/>
                  </a:lnTo>
                  <a:lnTo>
                    <a:pt x="1346714" y="299072"/>
                  </a:lnTo>
                  <a:lnTo>
                    <a:pt x="1388476" y="278803"/>
                  </a:lnTo>
                  <a:lnTo>
                    <a:pt x="1432134" y="182676"/>
                  </a:lnTo>
                  <a:lnTo>
                    <a:pt x="1437944" y="149542"/>
                  </a:lnTo>
                  <a:lnTo>
                    <a:pt x="1436492" y="131888"/>
                  </a:lnTo>
                  <a:lnTo>
                    <a:pt x="1396777" y="33134"/>
                  </a:lnTo>
                  <a:lnTo>
                    <a:pt x="1361801" y="2614"/>
                  </a:lnTo>
                  <a:lnTo>
                    <a:pt x="1346714" y="0"/>
                  </a:lnTo>
                  <a:close/>
                </a:path>
              </a:pathLst>
            </a:custGeom>
            <a:solidFill>
              <a:srgbClr val="754C28"/>
            </a:solidFill>
          </p:spPr>
          <p:txBody>
            <a:bodyPr wrap="square" lIns="0" tIns="0" rIns="0" bIns="0" rtlCol="0"/>
            <a:lstStyle/>
            <a:p>
              <a:endParaRPr/>
            </a:p>
          </p:txBody>
        </p:sp>
      </p:grpSp>
      <p:grpSp>
        <p:nvGrpSpPr>
          <p:cNvPr id="40" name="object 35">
            <a:extLst>
              <a:ext uri="{FF2B5EF4-FFF2-40B4-BE49-F238E27FC236}">
                <a16:creationId xmlns:a16="http://schemas.microsoft.com/office/drawing/2014/main" id="{5118F05E-905B-C746-9F59-8B8CC658D39A}"/>
              </a:ext>
            </a:extLst>
          </p:cNvPr>
          <p:cNvGrpSpPr/>
          <p:nvPr userDrawn="1"/>
        </p:nvGrpSpPr>
        <p:grpSpPr>
          <a:xfrm>
            <a:off x="5681302" y="5512280"/>
            <a:ext cx="4621530" cy="299085"/>
            <a:chOff x="353335" y="5512280"/>
            <a:chExt cx="4621530" cy="299085"/>
          </a:xfrm>
        </p:grpSpPr>
        <p:sp>
          <p:nvSpPr>
            <p:cNvPr id="41" name="object 36">
              <a:extLst>
                <a:ext uri="{FF2B5EF4-FFF2-40B4-BE49-F238E27FC236}">
                  <a16:creationId xmlns:a16="http://schemas.microsoft.com/office/drawing/2014/main" id="{68C28C8D-5770-2B42-8575-6A6DE9CBF155}"/>
                </a:ext>
              </a:extLst>
            </p:cNvPr>
            <p:cNvSpPr/>
            <p:nvPr/>
          </p:nvSpPr>
          <p:spPr>
            <a:xfrm>
              <a:off x="360003" y="5680270"/>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42" name="object 37">
              <a:extLst>
                <a:ext uri="{FF2B5EF4-FFF2-40B4-BE49-F238E27FC236}">
                  <a16:creationId xmlns:a16="http://schemas.microsoft.com/office/drawing/2014/main" id="{D8E83338-D2D6-744E-9861-DF5C7B95C614}"/>
                </a:ext>
              </a:extLst>
            </p:cNvPr>
            <p:cNvSpPr/>
            <p:nvPr/>
          </p:nvSpPr>
          <p:spPr>
            <a:xfrm>
              <a:off x="360003" y="5643367"/>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43" name="object 38">
              <a:extLst>
                <a:ext uri="{FF2B5EF4-FFF2-40B4-BE49-F238E27FC236}">
                  <a16:creationId xmlns:a16="http://schemas.microsoft.com/office/drawing/2014/main" id="{D9C22DA1-8528-8A44-A96D-D7B4DF44E0F5}"/>
                </a:ext>
              </a:extLst>
            </p:cNvPr>
            <p:cNvSpPr/>
            <p:nvPr/>
          </p:nvSpPr>
          <p:spPr>
            <a:xfrm>
              <a:off x="1945027" y="5512280"/>
              <a:ext cx="1438275" cy="299085"/>
            </a:xfrm>
            <a:custGeom>
              <a:avLst/>
              <a:gdLst/>
              <a:ahLst/>
              <a:cxnLst/>
              <a:rect l="l" t="t" r="r" b="b"/>
              <a:pathLst>
                <a:path w="1438275" h="299085">
                  <a:moveTo>
                    <a:pt x="1346714" y="0"/>
                  </a:moveTo>
                  <a:lnTo>
                    <a:pt x="91243" y="0"/>
                  </a:lnTo>
                  <a:lnTo>
                    <a:pt x="76153" y="2614"/>
                  </a:lnTo>
                  <a:lnTo>
                    <a:pt x="41167" y="33134"/>
                  </a:lnTo>
                  <a:lnTo>
                    <a:pt x="5810" y="116408"/>
                  </a:lnTo>
                  <a:lnTo>
                    <a:pt x="0" y="149542"/>
                  </a:lnTo>
                  <a:lnTo>
                    <a:pt x="1452" y="167196"/>
                  </a:lnTo>
                  <a:lnTo>
                    <a:pt x="41167" y="265938"/>
                  </a:lnTo>
                  <a:lnTo>
                    <a:pt x="76153" y="296457"/>
                  </a:lnTo>
                  <a:lnTo>
                    <a:pt x="91243" y="299072"/>
                  </a:lnTo>
                  <a:lnTo>
                    <a:pt x="1346714" y="299072"/>
                  </a:lnTo>
                  <a:lnTo>
                    <a:pt x="1388476" y="278803"/>
                  </a:lnTo>
                  <a:lnTo>
                    <a:pt x="1432134" y="182676"/>
                  </a:lnTo>
                  <a:lnTo>
                    <a:pt x="1437944" y="149542"/>
                  </a:lnTo>
                  <a:lnTo>
                    <a:pt x="1436492" y="131888"/>
                  </a:lnTo>
                  <a:lnTo>
                    <a:pt x="1396777" y="33134"/>
                  </a:lnTo>
                  <a:lnTo>
                    <a:pt x="1361801" y="2614"/>
                  </a:lnTo>
                  <a:lnTo>
                    <a:pt x="1346714" y="0"/>
                  </a:lnTo>
                  <a:close/>
                </a:path>
              </a:pathLst>
            </a:custGeom>
            <a:solidFill>
              <a:srgbClr val="754C28"/>
            </a:solidFill>
          </p:spPr>
          <p:txBody>
            <a:bodyPr wrap="square" lIns="0" tIns="0" rIns="0" bIns="0" rtlCol="0"/>
            <a:lstStyle/>
            <a:p>
              <a:endParaRPr/>
            </a:p>
          </p:txBody>
        </p:sp>
      </p:grpSp>
      <p:sp>
        <p:nvSpPr>
          <p:cNvPr id="45" name="object 40">
            <a:extLst>
              <a:ext uri="{FF2B5EF4-FFF2-40B4-BE49-F238E27FC236}">
                <a16:creationId xmlns:a16="http://schemas.microsoft.com/office/drawing/2014/main" id="{772FD0F1-BBF3-8141-83DF-955975F03232}"/>
              </a:ext>
            </a:extLst>
          </p:cNvPr>
          <p:cNvSpPr/>
          <p:nvPr userDrawn="1"/>
        </p:nvSpPr>
        <p:spPr>
          <a:xfrm>
            <a:off x="7272994" y="500053"/>
            <a:ext cx="1438275" cy="299085"/>
          </a:xfrm>
          <a:custGeom>
            <a:avLst/>
            <a:gdLst/>
            <a:ahLst/>
            <a:cxnLst/>
            <a:rect l="l" t="t" r="r" b="b"/>
            <a:pathLst>
              <a:path w="1438275" h="299084">
                <a:moveTo>
                  <a:pt x="1346714" y="0"/>
                </a:moveTo>
                <a:lnTo>
                  <a:pt x="91243" y="0"/>
                </a:lnTo>
                <a:lnTo>
                  <a:pt x="76153" y="2614"/>
                </a:lnTo>
                <a:lnTo>
                  <a:pt x="41167" y="33134"/>
                </a:lnTo>
                <a:lnTo>
                  <a:pt x="5810" y="116408"/>
                </a:lnTo>
                <a:lnTo>
                  <a:pt x="0" y="149542"/>
                </a:lnTo>
                <a:lnTo>
                  <a:pt x="1452" y="167196"/>
                </a:lnTo>
                <a:lnTo>
                  <a:pt x="41167" y="265938"/>
                </a:lnTo>
                <a:lnTo>
                  <a:pt x="76153" y="296457"/>
                </a:lnTo>
                <a:lnTo>
                  <a:pt x="91243" y="299072"/>
                </a:lnTo>
                <a:lnTo>
                  <a:pt x="1346714" y="299072"/>
                </a:lnTo>
                <a:lnTo>
                  <a:pt x="1388476" y="278803"/>
                </a:lnTo>
                <a:lnTo>
                  <a:pt x="1432134" y="182676"/>
                </a:lnTo>
                <a:lnTo>
                  <a:pt x="1437944" y="149542"/>
                </a:lnTo>
                <a:lnTo>
                  <a:pt x="1436492" y="131888"/>
                </a:lnTo>
                <a:lnTo>
                  <a:pt x="1396777" y="33134"/>
                </a:lnTo>
                <a:lnTo>
                  <a:pt x="1361801" y="2614"/>
                </a:lnTo>
                <a:lnTo>
                  <a:pt x="1346714" y="0"/>
                </a:lnTo>
                <a:close/>
              </a:path>
            </a:pathLst>
          </a:custGeom>
          <a:solidFill>
            <a:srgbClr val="754C28"/>
          </a:solidFill>
        </p:spPr>
        <p:txBody>
          <a:bodyPr wrap="square" lIns="0" tIns="0" rIns="0" bIns="0" rtlCol="0"/>
          <a:lstStyle/>
          <a:p>
            <a:endParaRPr/>
          </a:p>
        </p:txBody>
      </p:sp>
      <p:sp>
        <p:nvSpPr>
          <p:cNvPr id="168" name="図プレースホルダー 167">
            <a:extLst>
              <a:ext uri="{FF2B5EF4-FFF2-40B4-BE49-F238E27FC236}">
                <a16:creationId xmlns:a16="http://schemas.microsoft.com/office/drawing/2014/main" id="{DB617C45-702A-7944-B56D-6F544DBFD551}"/>
              </a:ext>
            </a:extLst>
          </p:cNvPr>
          <p:cNvSpPr>
            <a:spLocks noGrp="1"/>
          </p:cNvSpPr>
          <p:nvPr>
            <p:ph type="pic" sz="quarter" idx="10"/>
          </p:nvPr>
        </p:nvSpPr>
        <p:spPr>
          <a:xfrm>
            <a:off x="5890719" y="3982531"/>
            <a:ext cx="1079995" cy="1080008"/>
          </a:xfrm>
          <a:blipFill>
            <a:blip r:embed="rId3"/>
            <a:stretch>
              <a:fillRect/>
            </a:stretch>
          </a:blipFill>
        </p:spPr>
        <p:txBody>
          <a:bodyPr/>
          <a:lstStyle>
            <a:lvl1pPr>
              <a:defRPr>
                <a:noFill/>
              </a:defRPr>
            </a:lvl1pPr>
          </a:lstStyle>
          <a:p>
            <a:endParaRPr kumimoji="1" lang="ja-JP" altLang="en-US"/>
          </a:p>
        </p:txBody>
      </p:sp>
      <p:sp>
        <p:nvSpPr>
          <p:cNvPr id="169" name="図プレースホルダー 167">
            <a:extLst>
              <a:ext uri="{FF2B5EF4-FFF2-40B4-BE49-F238E27FC236}">
                <a16:creationId xmlns:a16="http://schemas.microsoft.com/office/drawing/2014/main" id="{CAD9E35A-CB59-414A-AE15-A477AECBB73D}"/>
              </a:ext>
            </a:extLst>
          </p:cNvPr>
          <p:cNvSpPr>
            <a:spLocks noGrp="1"/>
          </p:cNvSpPr>
          <p:nvPr>
            <p:ph type="pic" sz="quarter" idx="11"/>
          </p:nvPr>
        </p:nvSpPr>
        <p:spPr>
          <a:xfrm>
            <a:off x="7451386" y="3982531"/>
            <a:ext cx="1079995" cy="1080008"/>
          </a:xfrm>
          <a:blipFill>
            <a:blip r:embed="rId4"/>
            <a:stretch>
              <a:fillRect/>
            </a:stretch>
          </a:blipFill>
        </p:spPr>
        <p:txBody>
          <a:bodyPr/>
          <a:lstStyle>
            <a:lvl1pPr>
              <a:defRPr>
                <a:noFill/>
              </a:defRPr>
            </a:lvl1pPr>
          </a:lstStyle>
          <a:p>
            <a:endParaRPr kumimoji="1" lang="ja-JP" altLang="en-US"/>
          </a:p>
        </p:txBody>
      </p:sp>
      <p:sp>
        <p:nvSpPr>
          <p:cNvPr id="170" name="図プレースホルダー 167">
            <a:extLst>
              <a:ext uri="{FF2B5EF4-FFF2-40B4-BE49-F238E27FC236}">
                <a16:creationId xmlns:a16="http://schemas.microsoft.com/office/drawing/2014/main" id="{A6DAF9D7-79BB-0D4B-AA87-C3B1B6A24C15}"/>
              </a:ext>
            </a:extLst>
          </p:cNvPr>
          <p:cNvSpPr>
            <a:spLocks noGrp="1"/>
          </p:cNvSpPr>
          <p:nvPr>
            <p:ph type="pic" sz="quarter" idx="12"/>
          </p:nvPr>
        </p:nvSpPr>
        <p:spPr>
          <a:xfrm>
            <a:off x="9012053" y="3982531"/>
            <a:ext cx="1079995" cy="1080008"/>
          </a:xfrm>
          <a:blipFill>
            <a:blip r:embed="rId5"/>
            <a:stretch>
              <a:fillRect/>
            </a:stretch>
          </a:blipFill>
        </p:spPr>
        <p:txBody>
          <a:bodyPr/>
          <a:lstStyle>
            <a:lvl1pPr>
              <a:defRPr>
                <a:noFill/>
              </a:defRPr>
            </a:lvl1pPr>
          </a:lstStyle>
          <a:p>
            <a:endParaRPr kumimoji="1" lang="ja-JP" altLang="en-US"/>
          </a:p>
        </p:txBody>
      </p:sp>
      <p:sp>
        <p:nvSpPr>
          <p:cNvPr id="172" name="図プレースホルダー 171">
            <a:extLst>
              <a:ext uri="{FF2B5EF4-FFF2-40B4-BE49-F238E27FC236}">
                <a16:creationId xmlns:a16="http://schemas.microsoft.com/office/drawing/2014/main" id="{194DB563-A0F1-6B43-8AFF-A964058903FE}"/>
              </a:ext>
            </a:extLst>
          </p:cNvPr>
          <p:cNvSpPr>
            <a:spLocks noGrp="1"/>
          </p:cNvSpPr>
          <p:nvPr>
            <p:ph type="pic" sz="quarter" idx="13"/>
          </p:nvPr>
        </p:nvSpPr>
        <p:spPr>
          <a:xfrm>
            <a:off x="5683567"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
        <p:nvSpPr>
          <p:cNvPr id="174" name="図プレースホルダー 171">
            <a:extLst>
              <a:ext uri="{FF2B5EF4-FFF2-40B4-BE49-F238E27FC236}">
                <a16:creationId xmlns:a16="http://schemas.microsoft.com/office/drawing/2014/main" id="{E7362D5E-816F-5046-9F33-3E0EA26C43C8}"/>
              </a:ext>
            </a:extLst>
          </p:cNvPr>
          <p:cNvSpPr>
            <a:spLocks noGrp="1"/>
          </p:cNvSpPr>
          <p:nvPr>
            <p:ph type="pic" sz="quarter" idx="14"/>
          </p:nvPr>
        </p:nvSpPr>
        <p:spPr>
          <a:xfrm>
            <a:off x="9499296"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
        <p:nvSpPr>
          <p:cNvPr id="175" name="図プレースホルダー 171">
            <a:extLst>
              <a:ext uri="{FF2B5EF4-FFF2-40B4-BE49-F238E27FC236}">
                <a16:creationId xmlns:a16="http://schemas.microsoft.com/office/drawing/2014/main" id="{DC0DFEC2-B8BB-104F-A9D4-AF157948FF88}"/>
              </a:ext>
            </a:extLst>
          </p:cNvPr>
          <p:cNvSpPr>
            <a:spLocks noGrp="1"/>
          </p:cNvSpPr>
          <p:nvPr>
            <p:ph type="pic" sz="quarter" idx="15"/>
          </p:nvPr>
        </p:nvSpPr>
        <p:spPr>
          <a:xfrm>
            <a:off x="6637499"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
        <p:nvSpPr>
          <p:cNvPr id="176" name="図プレースホルダー 171">
            <a:extLst>
              <a:ext uri="{FF2B5EF4-FFF2-40B4-BE49-F238E27FC236}">
                <a16:creationId xmlns:a16="http://schemas.microsoft.com/office/drawing/2014/main" id="{9B7E59E9-39E8-E040-B164-A767431D2B0D}"/>
              </a:ext>
            </a:extLst>
          </p:cNvPr>
          <p:cNvSpPr>
            <a:spLocks noGrp="1"/>
          </p:cNvSpPr>
          <p:nvPr>
            <p:ph type="pic" sz="quarter" idx="16"/>
          </p:nvPr>
        </p:nvSpPr>
        <p:spPr>
          <a:xfrm>
            <a:off x="7591431"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
        <p:nvSpPr>
          <p:cNvPr id="177" name="図プレースホルダー 171">
            <a:extLst>
              <a:ext uri="{FF2B5EF4-FFF2-40B4-BE49-F238E27FC236}">
                <a16:creationId xmlns:a16="http://schemas.microsoft.com/office/drawing/2014/main" id="{0EEE75A7-1D35-9E46-8658-D9048455A0F2}"/>
              </a:ext>
            </a:extLst>
          </p:cNvPr>
          <p:cNvSpPr>
            <a:spLocks noGrp="1"/>
          </p:cNvSpPr>
          <p:nvPr>
            <p:ph type="pic" sz="quarter" idx="17"/>
          </p:nvPr>
        </p:nvSpPr>
        <p:spPr>
          <a:xfrm>
            <a:off x="8545363" y="5981701"/>
            <a:ext cx="800100" cy="792480"/>
          </a:xfrm>
          <a:prstGeom prst="ellipse">
            <a:avLst/>
          </a:prstGeom>
          <a:blipFill>
            <a:blip r:embed="rId6"/>
            <a:stretch>
              <a:fillRect/>
            </a:stretch>
          </a:blipFill>
          <a:scene3d>
            <a:camera prst="orthographicFront"/>
            <a:lightRig rig="threePt" dir="t"/>
          </a:scene3d>
          <a:sp3d>
            <a:bevelT w="0" h="0"/>
            <a:bevelB w="0" h="0"/>
          </a:sp3d>
        </p:spPr>
        <p:txBody>
          <a:bodyPr/>
          <a:lstStyle>
            <a:lvl1pPr>
              <a:defRPr>
                <a:noFill/>
              </a:defRPr>
            </a:lvl1pPr>
          </a:lstStyle>
          <a:p>
            <a:endParaRPr kumimoji="1" lang="ja-JP" altLang="en-US"/>
          </a:p>
        </p:txBody>
      </p:sp>
      <p:sp>
        <p:nvSpPr>
          <p:cNvPr id="131" name="図プレースホルダー 7">
            <a:extLst>
              <a:ext uri="{FF2B5EF4-FFF2-40B4-BE49-F238E27FC236}">
                <a16:creationId xmlns:a16="http://schemas.microsoft.com/office/drawing/2014/main" id="{68468803-2DB4-6145-98E9-6F1C136D541E}"/>
              </a:ext>
            </a:extLst>
          </p:cNvPr>
          <p:cNvSpPr>
            <a:spLocks noGrp="1"/>
          </p:cNvSpPr>
          <p:nvPr>
            <p:ph type="pic" sz="quarter" idx="18"/>
          </p:nvPr>
        </p:nvSpPr>
        <p:spPr>
          <a:xfrm>
            <a:off x="764528" y="3988576"/>
            <a:ext cx="3960813" cy="2771849"/>
          </a:xfrm>
          <a:blipFill>
            <a:blip r:embed="rId7"/>
            <a:stretch>
              <a:fillRect/>
            </a:stretch>
          </a:blipFill>
        </p:spPr>
        <p:txBody>
          <a:bodyPr/>
          <a:lstStyle>
            <a:lvl1pPr>
              <a:defRPr>
                <a:noFill/>
              </a:defRPr>
            </a:lvl1pPr>
          </a:lstStyle>
          <a:p>
            <a:endParaRPr kumimoji="1" lang="ja-JP" altLang="en-US"/>
          </a:p>
        </p:txBody>
      </p:sp>
    </p:spTree>
    <p:extLst>
      <p:ext uri="{BB962C8B-B14F-4D97-AF65-F5344CB8AC3E}">
        <p14:creationId xmlns:p14="http://schemas.microsoft.com/office/powerpoint/2010/main" val="388827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8" name="object 2">
            <a:extLst>
              <a:ext uri="{FF2B5EF4-FFF2-40B4-BE49-F238E27FC236}">
                <a16:creationId xmlns:a16="http://schemas.microsoft.com/office/drawing/2014/main" id="{7097FF1D-F803-BD4E-BFCD-8E6BC8C78B24}"/>
              </a:ext>
            </a:extLst>
          </p:cNvPr>
          <p:cNvGrpSpPr/>
          <p:nvPr userDrawn="1"/>
        </p:nvGrpSpPr>
        <p:grpSpPr>
          <a:xfrm>
            <a:off x="360009" y="1023387"/>
            <a:ext cx="4608195" cy="6179820"/>
            <a:chOff x="360009" y="1020541"/>
            <a:chExt cx="4608195" cy="6179820"/>
          </a:xfrm>
        </p:grpSpPr>
        <p:sp>
          <p:nvSpPr>
            <p:cNvPr id="10" name="object 4">
              <a:extLst>
                <a:ext uri="{FF2B5EF4-FFF2-40B4-BE49-F238E27FC236}">
                  <a16:creationId xmlns:a16="http://schemas.microsoft.com/office/drawing/2014/main" id="{3408A089-840C-E649-8C21-52C244BF7EE9}"/>
                </a:ext>
              </a:extLst>
            </p:cNvPr>
            <p:cNvSpPr/>
            <p:nvPr/>
          </p:nvSpPr>
          <p:spPr>
            <a:xfrm>
              <a:off x="360009" y="1020541"/>
              <a:ext cx="4608195" cy="6179820"/>
            </a:xfrm>
            <a:custGeom>
              <a:avLst/>
              <a:gdLst/>
              <a:ahLst/>
              <a:cxnLst/>
              <a:rect l="l" t="t" r="r" b="b"/>
              <a:pathLst>
                <a:path w="4608195" h="6179820">
                  <a:moveTo>
                    <a:pt x="4572355" y="0"/>
                  </a:moveTo>
                  <a:lnTo>
                    <a:pt x="35636" y="0"/>
                  </a:lnTo>
                  <a:lnTo>
                    <a:pt x="21795" y="2812"/>
                  </a:lnTo>
                  <a:lnTo>
                    <a:pt x="10464" y="10471"/>
                  </a:lnTo>
                  <a:lnTo>
                    <a:pt x="2810" y="21806"/>
                  </a:lnTo>
                  <a:lnTo>
                    <a:pt x="0" y="35648"/>
                  </a:lnTo>
                  <a:lnTo>
                    <a:pt x="0" y="6143815"/>
                  </a:lnTo>
                  <a:lnTo>
                    <a:pt x="2810" y="6157658"/>
                  </a:lnTo>
                  <a:lnTo>
                    <a:pt x="10464" y="6168993"/>
                  </a:lnTo>
                  <a:lnTo>
                    <a:pt x="21795" y="6176651"/>
                  </a:lnTo>
                  <a:lnTo>
                    <a:pt x="35636" y="6179464"/>
                  </a:lnTo>
                  <a:lnTo>
                    <a:pt x="4572355" y="6179464"/>
                  </a:lnTo>
                  <a:lnTo>
                    <a:pt x="4586190" y="6176651"/>
                  </a:lnTo>
                  <a:lnTo>
                    <a:pt x="4597522" y="6168993"/>
                  </a:lnTo>
                  <a:lnTo>
                    <a:pt x="4605179" y="6157658"/>
                  </a:lnTo>
                  <a:lnTo>
                    <a:pt x="4607991" y="6143815"/>
                  </a:lnTo>
                  <a:lnTo>
                    <a:pt x="4607991" y="35648"/>
                  </a:lnTo>
                  <a:lnTo>
                    <a:pt x="4605179" y="21806"/>
                  </a:lnTo>
                  <a:lnTo>
                    <a:pt x="4597522" y="10471"/>
                  </a:lnTo>
                  <a:lnTo>
                    <a:pt x="4586190" y="2812"/>
                  </a:lnTo>
                  <a:lnTo>
                    <a:pt x="4572355" y="0"/>
                  </a:lnTo>
                  <a:close/>
                </a:path>
              </a:pathLst>
            </a:custGeom>
            <a:solidFill>
              <a:srgbClr val="FFFFFF"/>
            </a:solidFill>
          </p:spPr>
          <p:txBody>
            <a:bodyPr wrap="square" lIns="0" tIns="0" rIns="0" bIns="0" rtlCol="0"/>
            <a:lstStyle/>
            <a:p>
              <a:endParaRPr dirty="0"/>
            </a:p>
          </p:txBody>
        </p:sp>
        <p:sp>
          <p:nvSpPr>
            <p:cNvPr id="11" name="object 5">
              <a:extLst>
                <a:ext uri="{FF2B5EF4-FFF2-40B4-BE49-F238E27FC236}">
                  <a16:creationId xmlns:a16="http://schemas.microsoft.com/office/drawing/2014/main" id="{550E7ACA-073D-8E49-9883-F0B31202C5AC}"/>
                </a:ext>
              </a:extLst>
            </p:cNvPr>
            <p:cNvSpPr/>
            <p:nvPr/>
          </p:nvSpPr>
          <p:spPr>
            <a:xfrm>
              <a:off x="360009" y="1020541"/>
              <a:ext cx="4608195" cy="6179820"/>
            </a:xfrm>
            <a:custGeom>
              <a:avLst/>
              <a:gdLst/>
              <a:ahLst/>
              <a:cxnLst/>
              <a:rect l="l" t="t" r="r" b="b"/>
              <a:pathLst>
                <a:path w="4608195" h="6179820">
                  <a:moveTo>
                    <a:pt x="4607991" y="6143815"/>
                  </a:moveTo>
                  <a:lnTo>
                    <a:pt x="4605179" y="6157658"/>
                  </a:lnTo>
                  <a:lnTo>
                    <a:pt x="4597522" y="6168993"/>
                  </a:lnTo>
                  <a:lnTo>
                    <a:pt x="4586190" y="6176651"/>
                  </a:lnTo>
                  <a:lnTo>
                    <a:pt x="4572355" y="6179464"/>
                  </a:lnTo>
                  <a:lnTo>
                    <a:pt x="35636" y="6179464"/>
                  </a:lnTo>
                  <a:lnTo>
                    <a:pt x="21795" y="6176651"/>
                  </a:lnTo>
                  <a:lnTo>
                    <a:pt x="10464" y="6168993"/>
                  </a:lnTo>
                  <a:lnTo>
                    <a:pt x="2810" y="6157658"/>
                  </a:lnTo>
                  <a:lnTo>
                    <a:pt x="0" y="6143815"/>
                  </a:lnTo>
                  <a:lnTo>
                    <a:pt x="0" y="35648"/>
                  </a:lnTo>
                  <a:lnTo>
                    <a:pt x="2810" y="21806"/>
                  </a:lnTo>
                  <a:lnTo>
                    <a:pt x="10464" y="10471"/>
                  </a:lnTo>
                  <a:lnTo>
                    <a:pt x="21795" y="2812"/>
                  </a:lnTo>
                  <a:lnTo>
                    <a:pt x="35636" y="0"/>
                  </a:lnTo>
                  <a:lnTo>
                    <a:pt x="4572355" y="0"/>
                  </a:lnTo>
                  <a:lnTo>
                    <a:pt x="4586190" y="2812"/>
                  </a:lnTo>
                  <a:lnTo>
                    <a:pt x="4597522" y="10471"/>
                  </a:lnTo>
                  <a:lnTo>
                    <a:pt x="4605179" y="21806"/>
                  </a:lnTo>
                  <a:lnTo>
                    <a:pt x="4607991" y="35648"/>
                  </a:lnTo>
                  <a:lnTo>
                    <a:pt x="4607991" y="6143815"/>
                  </a:lnTo>
                  <a:close/>
                </a:path>
              </a:pathLst>
            </a:custGeom>
            <a:ln w="12827">
              <a:solidFill>
                <a:srgbClr val="9B8579"/>
              </a:solidFill>
            </a:ln>
          </p:spPr>
          <p:txBody>
            <a:bodyPr wrap="square" lIns="0" tIns="0" rIns="0" bIns="0" rtlCol="0"/>
            <a:lstStyle/>
            <a:p>
              <a:endParaRPr/>
            </a:p>
          </p:txBody>
        </p:sp>
        <p:sp>
          <p:nvSpPr>
            <p:cNvPr id="17" name="object 11">
              <a:extLst>
                <a:ext uri="{FF2B5EF4-FFF2-40B4-BE49-F238E27FC236}">
                  <a16:creationId xmlns:a16="http://schemas.microsoft.com/office/drawing/2014/main" id="{2CE657DD-4E6E-9A4F-9A90-2C92133536D2}"/>
                </a:ext>
              </a:extLst>
            </p:cNvPr>
            <p:cNvSpPr/>
            <p:nvPr/>
          </p:nvSpPr>
          <p:spPr>
            <a:xfrm>
              <a:off x="751855" y="1344848"/>
              <a:ext cx="0" cy="5612765"/>
            </a:xfrm>
            <a:custGeom>
              <a:avLst/>
              <a:gdLst/>
              <a:ahLst/>
              <a:cxnLst/>
              <a:rect l="l" t="t" r="r" b="b"/>
              <a:pathLst>
                <a:path h="5612765">
                  <a:moveTo>
                    <a:pt x="0" y="0"/>
                  </a:moveTo>
                  <a:lnTo>
                    <a:pt x="0" y="5612726"/>
                  </a:lnTo>
                </a:path>
              </a:pathLst>
            </a:custGeom>
            <a:ln w="17995">
              <a:solidFill>
                <a:srgbClr val="D1D3D4"/>
              </a:solidFill>
            </a:ln>
          </p:spPr>
          <p:txBody>
            <a:bodyPr wrap="square" lIns="0" tIns="0" rIns="0" bIns="0" rtlCol="0"/>
            <a:lstStyle/>
            <a:p>
              <a:endParaRPr/>
            </a:p>
          </p:txBody>
        </p:sp>
      </p:grpSp>
      <p:grpSp>
        <p:nvGrpSpPr>
          <p:cNvPr id="43" name="object 37">
            <a:extLst>
              <a:ext uri="{FF2B5EF4-FFF2-40B4-BE49-F238E27FC236}">
                <a16:creationId xmlns:a16="http://schemas.microsoft.com/office/drawing/2014/main" id="{349FE983-D980-3A48-AD6B-751B8C202D89}"/>
              </a:ext>
            </a:extLst>
          </p:cNvPr>
          <p:cNvGrpSpPr/>
          <p:nvPr userDrawn="1"/>
        </p:nvGrpSpPr>
        <p:grpSpPr>
          <a:xfrm>
            <a:off x="5705959" y="1020664"/>
            <a:ext cx="2124075" cy="2939415"/>
            <a:chOff x="5705959" y="1020664"/>
            <a:chExt cx="2124075" cy="2939415"/>
          </a:xfrm>
        </p:grpSpPr>
        <p:sp>
          <p:nvSpPr>
            <p:cNvPr id="58" name="object 52">
              <a:extLst>
                <a:ext uri="{FF2B5EF4-FFF2-40B4-BE49-F238E27FC236}">
                  <a16:creationId xmlns:a16="http://schemas.microsoft.com/office/drawing/2014/main" id="{11C1345F-9199-E046-8697-1B4C78DEB7B1}"/>
                </a:ext>
              </a:extLst>
            </p:cNvPr>
            <p:cNvSpPr/>
            <p:nvPr/>
          </p:nvSpPr>
          <p:spPr>
            <a:xfrm>
              <a:off x="5705959" y="1020664"/>
              <a:ext cx="2124075" cy="2939415"/>
            </a:xfrm>
            <a:custGeom>
              <a:avLst/>
              <a:gdLst/>
              <a:ahLst/>
              <a:cxnLst/>
              <a:rect l="l" t="t" r="r" b="b"/>
              <a:pathLst>
                <a:path w="2124075" h="2939415">
                  <a:moveTo>
                    <a:pt x="2087651" y="0"/>
                  </a:moveTo>
                  <a:lnTo>
                    <a:pt x="36360" y="0"/>
                  </a:lnTo>
                  <a:lnTo>
                    <a:pt x="22240" y="2870"/>
                  </a:lnTo>
                  <a:lnTo>
                    <a:pt x="10679" y="10683"/>
                  </a:lnTo>
                  <a:lnTo>
                    <a:pt x="2868" y="22245"/>
                  </a:lnTo>
                  <a:lnTo>
                    <a:pt x="0" y="36360"/>
                  </a:lnTo>
                  <a:lnTo>
                    <a:pt x="0" y="2902737"/>
                  </a:lnTo>
                  <a:lnTo>
                    <a:pt x="2868" y="2916851"/>
                  </a:lnTo>
                  <a:lnTo>
                    <a:pt x="10679" y="2928413"/>
                  </a:lnTo>
                  <a:lnTo>
                    <a:pt x="22240" y="2936227"/>
                  </a:lnTo>
                  <a:lnTo>
                    <a:pt x="36360" y="2939097"/>
                  </a:lnTo>
                  <a:lnTo>
                    <a:pt x="2087651" y="2939097"/>
                  </a:lnTo>
                  <a:lnTo>
                    <a:pt x="2101763" y="2936227"/>
                  </a:lnTo>
                  <a:lnTo>
                    <a:pt x="2113321" y="2928413"/>
                  </a:lnTo>
                  <a:lnTo>
                    <a:pt x="2121130" y="2916851"/>
                  </a:lnTo>
                  <a:lnTo>
                    <a:pt x="2123998" y="2902737"/>
                  </a:lnTo>
                  <a:lnTo>
                    <a:pt x="2123998" y="36360"/>
                  </a:lnTo>
                  <a:lnTo>
                    <a:pt x="2121130" y="22245"/>
                  </a:lnTo>
                  <a:lnTo>
                    <a:pt x="2113321" y="10683"/>
                  </a:lnTo>
                  <a:lnTo>
                    <a:pt x="2101763" y="2870"/>
                  </a:lnTo>
                  <a:lnTo>
                    <a:pt x="2087651" y="0"/>
                  </a:lnTo>
                  <a:close/>
                </a:path>
              </a:pathLst>
            </a:custGeom>
            <a:solidFill>
              <a:srgbClr val="FFFFFF"/>
            </a:solidFill>
          </p:spPr>
          <p:txBody>
            <a:bodyPr wrap="square" lIns="0" tIns="0" rIns="0" bIns="0" rtlCol="0"/>
            <a:lstStyle/>
            <a:p>
              <a:endParaRPr/>
            </a:p>
          </p:txBody>
        </p:sp>
        <p:sp>
          <p:nvSpPr>
            <p:cNvPr id="59" name="object 53">
              <a:extLst>
                <a:ext uri="{FF2B5EF4-FFF2-40B4-BE49-F238E27FC236}">
                  <a16:creationId xmlns:a16="http://schemas.microsoft.com/office/drawing/2014/main" id="{3401317C-B689-8344-9F94-4364D80CAA39}"/>
                </a:ext>
              </a:extLst>
            </p:cNvPr>
            <p:cNvSpPr/>
            <p:nvPr/>
          </p:nvSpPr>
          <p:spPr>
            <a:xfrm>
              <a:off x="5705959" y="1020664"/>
              <a:ext cx="2124075" cy="2939415"/>
            </a:xfrm>
            <a:custGeom>
              <a:avLst/>
              <a:gdLst/>
              <a:ahLst/>
              <a:cxnLst/>
              <a:rect l="l" t="t" r="r" b="b"/>
              <a:pathLst>
                <a:path w="2124075" h="2939415">
                  <a:moveTo>
                    <a:pt x="2123998" y="2902737"/>
                  </a:moveTo>
                  <a:lnTo>
                    <a:pt x="2121130" y="2916851"/>
                  </a:lnTo>
                  <a:lnTo>
                    <a:pt x="2113321" y="2928413"/>
                  </a:lnTo>
                  <a:lnTo>
                    <a:pt x="2101763" y="2936227"/>
                  </a:lnTo>
                  <a:lnTo>
                    <a:pt x="2087651" y="2939097"/>
                  </a:lnTo>
                  <a:lnTo>
                    <a:pt x="36360" y="2939097"/>
                  </a:lnTo>
                  <a:lnTo>
                    <a:pt x="22240" y="2936227"/>
                  </a:lnTo>
                  <a:lnTo>
                    <a:pt x="10679" y="2928413"/>
                  </a:lnTo>
                  <a:lnTo>
                    <a:pt x="2868" y="2916851"/>
                  </a:lnTo>
                  <a:lnTo>
                    <a:pt x="0" y="2902737"/>
                  </a:lnTo>
                  <a:lnTo>
                    <a:pt x="0" y="36360"/>
                  </a:lnTo>
                  <a:lnTo>
                    <a:pt x="2868" y="22245"/>
                  </a:lnTo>
                  <a:lnTo>
                    <a:pt x="10679" y="10683"/>
                  </a:lnTo>
                  <a:lnTo>
                    <a:pt x="22240" y="2870"/>
                  </a:lnTo>
                  <a:lnTo>
                    <a:pt x="36360" y="0"/>
                  </a:lnTo>
                  <a:lnTo>
                    <a:pt x="2087651" y="0"/>
                  </a:lnTo>
                  <a:lnTo>
                    <a:pt x="2101763" y="2870"/>
                  </a:lnTo>
                  <a:lnTo>
                    <a:pt x="2113321" y="10683"/>
                  </a:lnTo>
                  <a:lnTo>
                    <a:pt x="2121130" y="22245"/>
                  </a:lnTo>
                  <a:lnTo>
                    <a:pt x="2123998" y="36360"/>
                  </a:lnTo>
                  <a:lnTo>
                    <a:pt x="2123998" y="2902737"/>
                  </a:lnTo>
                  <a:close/>
                </a:path>
              </a:pathLst>
            </a:custGeom>
            <a:ln w="12827">
              <a:solidFill>
                <a:srgbClr val="9B8579"/>
              </a:solidFill>
            </a:ln>
          </p:spPr>
          <p:txBody>
            <a:bodyPr wrap="square" lIns="0" tIns="0" rIns="0" bIns="0" rtlCol="0"/>
            <a:lstStyle/>
            <a:p>
              <a:endParaRPr/>
            </a:p>
          </p:txBody>
        </p:sp>
      </p:grpSp>
      <p:grpSp>
        <p:nvGrpSpPr>
          <p:cNvPr id="62" name="object 56">
            <a:extLst>
              <a:ext uri="{FF2B5EF4-FFF2-40B4-BE49-F238E27FC236}">
                <a16:creationId xmlns:a16="http://schemas.microsoft.com/office/drawing/2014/main" id="{C4B6D67F-B391-1A44-ACA6-13C0DA9A8C86}"/>
              </a:ext>
            </a:extLst>
          </p:cNvPr>
          <p:cNvGrpSpPr/>
          <p:nvPr userDrawn="1"/>
        </p:nvGrpSpPr>
        <p:grpSpPr>
          <a:xfrm>
            <a:off x="8183295" y="1014004"/>
            <a:ext cx="2137410" cy="2952750"/>
            <a:chOff x="8183295" y="1014004"/>
            <a:chExt cx="2137410" cy="2952750"/>
          </a:xfrm>
        </p:grpSpPr>
        <p:sp>
          <p:nvSpPr>
            <p:cNvPr id="63" name="object 57">
              <a:extLst>
                <a:ext uri="{FF2B5EF4-FFF2-40B4-BE49-F238E27FC236}">
                  <a16:creationId xmlns:a16="http://schemas.microsoft.com/office/drawing/2014/main" id="{58A0FBB0-9AB6-0544-B9F1-B887EA23AD94}"/>
                </a:ext>
              </a:extLst>
            </p:cNvPr>
            <p:cNvSpPr/>
            <p:nvPr/>
          </p:nvSpPr>
          <p:spPr>
            <a:xfrm>
              <a:off x="8189963" y="1020672"/>
              <a:ext cx="2124075" cy="2939415"/>
            </a:xfrm>
            <a:custGeom>
              <a:avLst/>
              <a:gdLst/>
              <a:ahLst/>
              <a:cxnLst/>
              <a:rect l="l" t="t" r="r" b="b"/>
              <a:pathLst>
                <a:path w="2124075" h="2939415">
                  <a:moveTo>
                    <a:pt x="2087638" y="0"/>
                  </a:moveTo>
                  <a:lnTo>
                    <a:pt x="36372" y="0"/>
                  </a:lnTo>
                  <a:lnTo>
                    <a:pt x="22250" y="2868"/>
                  </a:lnTo>
                  <a:lnTo>
                    <a:pt x="10685" y="10680"/>
                  </a:lnTo>
                  <a:lnTo>
                    <a:pt x="2870" y="22245"/>
                  </a:lnTo>
                  <a:lnTo>
                    <a:pt x="0" y="36372"/>
                  </a:lnTo>
                  <a:lnTo>
                    <a:pt x="0" y="2902927"/>
                  </a:lnTo>
                  <a:lnTo>
                    <a:pt x="2870" y="2917049"/>
                  </a:lnTo>
                  <a:lnTo>
                    <a:pt x="10685" y="2928615"/>
                  </a:lnTo>
                  <a:lnTo>
                    <a:pt x="22250" y="2936430"/>
                  </a:lnTo>
                  <a:lnTo>
                    <a:pt x="36372" y="2939300"/>
                  </a:lnTo>
                  <a:lnTo>
                    <a:pt x="2087638" y="2939300"/>
                  </a:lnTo>
                  <a:lnTo>
                    <a:pt x="2101758" y="2936430"/>
                  </a:lnTo>
                  <a:lnTo>
                    <a:pt x="2113319" y="2928615"/>
                  </a:lnTo>
                  <a:lnTo>
                    <a:pt x="2121130" y="2917049"/>
                  </a:lnTo>
                  <a:lnTo>
                    <a:pt x="2123998" y="2902927"/>
                  </a:lnTo>
                  <a:lnTo>
                    <a:pt x="2123998" y="36372"/>
                  </a:lnTo>
                  <a:lnTo>
                    <a:pt x="2121130" y="22245"/>
                  </a:lnTo>
                  <a:lnTo>
                    <a:pt x="2113319" y="10680"/>
                  </a:lnTo>
                  <a:lnTo>
                    <a:pt x="2101758" y="2868"/>
                  </a:lnTo>
                  <a:lnTo>
                    <a:pt x="2087638" y="0"/>
                  </a:lnTo>
                  <a:close/>
                </a:path>
              </a:pathLst>
            </a:custGeom>
            <a:solidFill>
              <a:srgbClr val="FFFFFF"/>
            </a:solidFill>
          </p:spPr>
          <p:txBody>
            <a:bodyPr wrap="square" lIns="0" tIns="0" rIns="0" bIns="0" rtlCol="0"/>
            <a:lstStyle/>
            <a:p>
              <a:endParaRPr/>
            </a:p>
          </p:txBody>
        </p:sp>
        <p:sp>
          <p:nvSpPr>
            <p:cNvPr id="64" name="object 58">
              <a:extLst>
                <a:ext uri="{FF2B5EF4-FFF2-40B4-BE49-F238E27FC236}">
                  <a16:creationId xmlns:a16="http://schemas.microsoft.com/office/drawing/2014/main" id="{497C9E80-EAA1-2644-B8E2-B2D7088A2E78}"/>
                </a:ext>
              </a:extLst>
            </p:cNvPr>
            <p:cNvSpPr/>
            <p:nvPr/>
          </p:nvSpPr>
          <p:spPr>
            <a:xfrm>
              <a:off x="8189963" y="1020672"/>
              <a:ext cx="2124075" cy="2939415"/>
            </a:xfrm>
            <a:custGeom>
              <a:avLst/>
              <a:gdLst/>
              <a:ahLst/>
              <a:cxnLst/>
              <a:rect l="l" t="t" r="r" b="b"/>
              <a:pathLst>
                <a:path w="2124075" h="2939415">
                  <a:moveTo>
                    <a:pt x="2123998" y="2902927"/>
                  </a:moveTo>
                  <a:lnTo>
                    <a:pt x="2121130" y="2917049"/>
                  </a:lnTo>
                  <a:lnTo>
                    <a:pt x="2113319" y="2928615"/>
                  </a:lnTo>
                  <a:lnTo>
                    <a:pt x="2101758" y="2936430"/>
                  </a:lnTo>
                  <a:lnTo>
                    <a:pt x="2087638" y="2939300"/>
                  </a:lnTo>
                  <a:lnTo>
                    <a:pt x="36372" y="2939300"/>
                  </a:lnTo>
                  <a:lnTo>
                    <a:pt x="22250" y="2936430"/>
                  </a:lnTo>
                  <a:lnTo>
                    <a:pt x="10685" y="2928615"/>
                  </a:lnTo>
                  <a:lnTo>
                    <a:pt x="2870" y="2917049"/>
                  </a:lnTo>
                  <a:lnTo>
                    <a:pt x="0" y="2902927"/>
                  </a:lnTo>
                  <a:lnTo>
                    <a:pt x="0" y="36372"/>
                  </a:lnTo>
                  <a:lnTo>
                    <a:pt x="2870" y="22245"/>
                  </a:lnTo>
                  <a:lnTo>
                    <a:pt x="10685" y="10680"/>
                  </a:lnTo>
                  <a:lnTo>
                    <a:pt x="22250" y="2868"/>
                  </a:lnTo>
                  <a:lnTo>
                    <a:pt x="36372" y="0"/>
                  </a:lnTo>
                  <a:lnTo>
                    <a:pt x="2087638" y="0"/>
                  </a:lnTo>
                  <a:lnTo>
                    <a:pt x="2101758" y="2868"/>
                  </a:lnTo>
                  <a:lnTo>
                    <a:pt x="2113319" y="10680"/>
                  </a:lnTo>
                  <a:lnTo>
                    <a:pt x="2121130" y="22245"/>
                  </a:lnTo>
                  <a:lnTo>
                    <a:pt x="2123998" y="36372"/>
                  </a:lnTo>
                  <a:lnTo>
                    <a:pt x="2123998" y="2902927"/>
                  </a:lnTo>
                  <a:close/>
                </a:path>
              </a:pathLst>
            </a:custGeom>
            <a:ln w="12827">
              <a:solidFill>
                <a:srgbClr val="9B8579"/>
              </a:solidFill>
            </a:ln>
          </p:spPr>
          <p:txBody>
            <a:bodyPr wrap="square" lIns="0" tIns="0" rIns="0" bIns="0" rtlCol="0"/>
            <a:lstStyle/>
            <a:p>
              <a:endParaRPr/>
            </a:p>
          </p:txBody>
        </p:sp>
        <p:pic>
          <p:nvPicPr>
            <p:cNvPr id="65" name="object 59">
              <a:extLst>
                <a:ext uri="{FF2B5EF4-FFF2-40B4-BE49-F238E27FC236}">
                  <a16:creationId xmlns:a16="http://schemas.microsoft.com/office/drawing/2014/main" id="{59378C3D-38F5-1148-B860-174A0DAA8196}"/>
                </a:ext>
              </a:extLst>
            </p:cNvPr>
            <p:cNvPicPr/>
            <p:nvPr/>
          </p:nvPicPr>
          <p:blipFill>
            <a:blip r:embed="rId2" cstate="print"/>
            <a:stretch>
              <a:fillRect/>
            </a:stretch>
          </p:blipFill>
          <p:spPr>
            <a:xfrm>
              <a:off x="8351951" y="1220762"/>
              <a:ext cx="1800009" cy="1440014"/>
            </a:xfrm>
            <a:prstGeom prst="rect">
              <a:avLst/>
            </a:prstGeom>
          </p:spPr>
        </p:pic>
      </p:grpSp>
      <p:grpSp>
        <p:nvGrpSpPr>
          <p:cNvPr id="67" name="object 61">
            <a:extLst>
              <a:ext uri="{FF2B5EF4-FFF2-40B4-BE49-F238E27FC236}">
                <a16:creationId xmlns:a16="http://schemas.microsoft.com/office/drawing/2014/main" id="{6D990322-C946-504E-B552-A55B2BA57CC6}"/>
              </a:ext>
            </a:extLst>
          </p:cNvPr>
          <p:cNvGrpSpPr/>
          <p:nvPr userDrawn="1"/>
        </p:nvGrpSpPr>
        <p:grpSpPr>
          <a:xfrm>
            <a:off x="5699292" y="4253980"/>
            <a:ext cx="2137410" cy="2952750"/>
            <a:chOff x="5699292" y="4253980"/>
            <a:chExt cx="2137410" cy="2952750"/>
          </a:xfrm>
        </p:grpSpPr>
        <p:sp>
          <p:nvSpPr>
            <p:cNvPr id="68" name="object 62">
              <a:extLst>
                <a:ext uri="{FF2B5EF4-FFF2-40B4-BE49-F238E27FC236}">
                  <a16:creationId xmlns:a16="http://schemas.microsoft.com/office/drawing/2014/main" id="{3FF45CCB-F4DE-C449-BCA0-F2EEC42B038A}"/>
                </a:ext>
              </a:extLst>
            </p:cNvPr>
            <p:cNvSpPr/>
            <p:nvPr/>
          </p:nvSpPr>
          <p:spPr>
            <a:xfrm>
              <a:off x="5705960" y="4260648"/>
              <a:ext cx="2124075" cy="2939415"/>
            </a:xfrm>
            <a:custGeom>
              <a:avLst/>
              <a:gdLst/>
              <a:ahLst/>
              <a:cxnLst/>
              <a:rect l="l" t="t" r="r" b="b"/>
              <a:pathLst>
                <a:path w="2124075" h="2939415">
                  <a:moveTo>
                    <a:pt x="2087638" y="0"/>
                  </a:moveTo>
                  <a:lnTo>
                    <a:pt x="36372" y="0"/>
                  </a:lnTo>
                  <a:lnTo>
                    <a:pt x="22250" y="2868"/>
                  </a:lnTo>
                  <a:lnTo>
                    <a:pt x="10685" y="10679"/>
                  </a:lnTo>
                  <a:lnTo>
                    <a:pt x="2870" y="22240"/>
                  </a:lnTo>
                  <a:lnTo>
                    <a:pt x="0" y="36360"/>
                  </a:lnTo>
                  <a:lnTo>
                    <a:pt x="0" y="2902927"/>
                  </a:lnTo>
                  <a:lnTo>
                    <a:pt x="2870" y="2917042"/>
                  </a:lnTo>
                  <a:lnTo>
                    <a:pt x="10685" y="2928604"/>
                  </a:lnTo>
                  <a:lnTo>
                    <a:pt x="22250" y="2936417"/>
                  </a:lnTo>
                  <a:lnTo>
                    <a:pt x="36372" y="2939288"/>
                  </a:lnTo>
                  <a:lnTo>
                    <a:pt x="2087638" y="2939288"/>
                  </a:lnTo>
                  <a:lnTo>
                    <a:pt x="2101758" y="2936417"/>
                  </a:lnTo>
                  <a:lnTo>
                    <a:pt x="2113319" y="2928604"/>
                  </a:lnTo>
                  <a:lnTo>
                    <a:pt x="2121130" y="2917042"/>
                  </a:lnTo>
                  <a:lnTo>
                    <a:pt x="2123998" y="2902927"/>
                  </a:lnTo>
                  <a:lnTo>
                    <a:pt x="2123998" y="36360"/>
                  </a:lnTo>
                  <a:lnTo>
                    <a:pt x="2121130" y="22240"/>
                  </a:lnTo>
                  <a:lnTo>
                    <a:pt x="2113319" y="10679"/>
                  </a:lnTo>
                  <a:lnTo>
                    <a:pt x="2101758" y="2868"/>
                  </a:lnTo>
                  <a:lnTo>
                    <a:pt x="2087638" y="0"/>
                  </a:lnTo>
                  <a:close/>
                </a:path>
              </a:pathLst>
            </a:custGeom>
            <a:solidFill>
              <a:srgbClr val="FFFFFF"/>
            </a:solidFill>
          </p:spPr>
          <p:txBody>
            <a:bodyPr wrap="square" lIns="0" tIns="0" rIns="0" bIns="0" rtlCol="0"/>
            <a:lstStyle/>
            <a:p>
              <a:endParaRPr/>
            </a:p>
          </p:txBody>
        </p:sp>
        <p:sp>
          <p:nvSpPr>
            <p:cNvPr id="69" name="object 63">
              <a:extLst>
                <a:ext uri="{FF2B5EF4-FFF2-40B4-BE49-F238E27FC236}">
                  <a16:creationId xmlns:a16="http://schemas.microsoft.com/office/drawing/2014/main" id="{1BC2C975-DDB4-894A-BE53-AA5E1228DCA8}"/>
                </a:ext>
              </a:extLst>
            </p:cNvPr>
            <p:cNvSpPr/>
            <p:nvPr/>
          </p:nvSpPr>
          <p:spPr>
            <a:xfrm>
              <a:off x="5705960" y="4260648"/>
              <a:ext cx="2124075" cy="2939415"/>
            </a:xfrm>
            <a:custGeom>
              <a:avLst/>
              <a:gdLst/>
              <a:ahLst/>
              <a:cxnLst/>
              <a:rect l="l" t="t" r="r" b="b"/>
              <a:pathLst>
                <a:path w="2124075" h="2939415">
                  <a:moveTo>
                    <a:pt x="2123998" y="2902927"/>
                  </a:moveTo>
                  <a:lnTo>
                    <a:pt x="2121130" y="2917042"/>
                  </a:lnTo>
                  <a:lnTo>
                    <a:pt x="2113319" y="2928604"/>
                  </a:lnTo>
                  <a:lnTo>
                    <a:pt x="2101758" y="2936417"/>
                  </a:lnTo>
                  <a:lnTo>
                    <a:pt x="2087638" y="2939288"/>
                  </a:lnTo>
                  <a:lnTo>
                    <a:pt x="36372" y="2939288"/>
                  </a:lnTo>
                  <a:lnTo>
                    <a:pt x="22250" y="2936417"/>
                  </a:lnTo>
                  <a:lnTo>
                    <a:pt x="10685" y="2928604"/>
                  </a:lnTo>
                  <a:lnTo>
                    <a:pt x="2870" y="2917042"/>
                  </a:lnTo>
                  <a:lnTo>
                    <a:pt x="0" y="2902927"/>
                  </a:lnTo>
                  <a:lnTo>
                    <a:pt x="0" y="36360"/>
                  </a:lnTo>
                  <a:lnTo>
                    <a:pt x="2870" y="22240"/>
                  </a:lnTo>
                  <a:lnTo>
                    <a:pt x="10685" y="10679"/>
                  </a:lnTo>
                  <a:lnTo>
                    <a:pt x="22250" y="2868"/>
                  </a:lnTo>
                  <a:lnTo>
                    <a:pt x="36372" y="0"/>
                  </a:lnTo>
                  <a:lnTo>
                    <a:pt x="2087638" y="0"/>
                  </a:lnTo>
                  <a:lnTo>
                    <a:pt x="2101758" y="2868"/>
                  </a:lnTo>
                  <a:lnTo>
                    <a:pt x="2113319" y="10679"/>
                  </a:lnTo>
                  <a:lnTo>
                    <a:pt x="2121130" y="22240"/>
                  </a:lnTo>
                  <a:lnTo>
                    <a:pt x="2123998" y="36360"/>
                  </a:lnTo>
                  <a:lnTo>
                    <a:pt x="2123998" y="2902927"/>
                  </a:lnTo>
                  <a:close/>
                </a:path>
              </a:pathLst>
            </a:custGeom>
            <a:ln w="12827">
              <a:solidFill>
                <a:srgbClr val="9B8579"/>
              </a:solidFill>
            </a:ln>
          </p:spPr>
          <p:txBody>
            <a:bodyPr wrap="square" lIns="0" tIns="0" rIns="0" bIns="0" rtlCol="0"/>
            <a:lstStyle/>
            <a:p>
              <a:endParaRPr/>
            </a:p>
          </p:txBody>
        </p:sp>
      </p:grpSp>
      <p:grpSp>
        <p:nvGrpSpPr>
          <p:cNvPr id="71" name="object 65">
            <a:extLst>
              <a:ext uri="{FF2B5EF4-FFF2-40B4-BE49-F238E27FC236}">
                <a16:creationId xmlns:a16="http://schemas.microsoft.com/office/drawing/2014/main" id="{4F96C937-FA37-C44E-AF61-E5AF55506714}"/>
              </a:ext>
            </a:extLst>
          </p:cNvPr>
          <p:cNvGrpSpPr/>
          <p:nvPr userDrawn="1"/>
        </p:nvGrpSpPr>
        <p:grpSpPr>
          <a:xfrm>
            <a:off x="8183295" y="4253980"/>
            <a:ext cx="2137410" cy="2952750"/>
            <a:chOff x="8183295" y="4253980"/>
            <a:chExt cx="2137410" cy="2952750"/>
          </a:xfrm>
        </p:grpSpPr>
        <p:sp>
          <p:nvSpPr>
            <p:cNvPr id="72" name="object 66">
              <a:extLst>
                <a:ext uri="{FF2B5EF4-FFF2-40B4-BE49-F238E27FC236}">
                  <a16:creationId xmlns:a16="http://schemas.microsoft.com/office/drawing/2014/main" id="{A77C2456-5172-1D4E-ACC6-C890C2FFA624}"/>
                </a:ext>
              </a:extLst>
            </p:cNvPr>
            <p:cNvSpPr/>
            <p:nvPr/>
          </p:nvSpPr>
          <p:spPr>
            <a:xfrm>
              <a:off x="8189963" y="4260648"/>
              <a:ext cx="2124075" cy="2939415"/>
            </a:xfrm>
            <a:custGeom>
              <a:avLst/>
              <a:gdLst/>
              <a:ahLst/>
              <a:cxnLst/>
              <a:rect l="l" t="t" r="r" b="b"/>
              <a:pathLst>
                <a:path w="2124075" h="2939415">
                  <a:moveTo>
                    <a:pt x="2087638" y="0"/>
                  </a:moveTo>
                  <a:lnTo>
                    <a:pt x="36372" y="0"/>
                  </a:lnTo>
                  <a:lnTo>
                    <a:pt x="22250" y="2868"/>
                  </a:lnTo>
                  <a:lnTo>
                    <a:pt x="10685" y="10679"/>
                  </a:lnTo>
                  <a:lnTo>
                    <a:pt x="2870" y="22240"/>
                  </a:lnTo>
                  <a:lnTo>
                    <a:pt x="0" y="36360"/>
                  </a:lnTo>
                  <a:lnTo>
                    <a:pt x="0" y="2902927"/>
                  </a:lnTo>
                  <a:lnTo>
                    <a:pt x="2870" y="2917042"/>
                  </a:lnTo>
                  <a:lnTo>
                    <a:pt x="10685" y="2928604"/>
                  </a:lnTo>
                  <a:lnTo>
                    <a:pt x="22250" y="2936417"/>
                  </a:lnTo>
                  <a:lnTo>
                    <a:pt x="36372" y="2939288"/>
                  </a:lnTo>
                  <a:lnTo>
                    <a:pt x="2087638" y="2939288"/>
                  </a:lnTo>
                  <a:lnTo>
                    <a:pt x="2101758" y="2936417"/>
                  </a:lnTo>
                  <a:lnTo>
                    <a:pt x="2113319" y="2928604"/>
                  </a:lnTo>
                  <a:lnTo>
                    <a:pt x="2121130" y="2917042"/>
                  </a:lnTo>
                  <a:lnTo>
                    <a:pt x="2123998" y="2902927"/>
                  </a:lnTo>
                  <a:lnTo>
                    <a:pt x="2123998" y="36360"/>
                  </a:lnTo>
                  <a:lnTo>
                    <a:pt x="2121130" y="22240"/>
                  </a:lnTo>
                  <a:lnTo>
                    <a:pt x="2113319" y="10679"/>
                  </a:lnTo>
                  <a:lnTo>
                    <a:pt x="2101758" y="2868"/>
                  </a:lnTo>
                  <a:lnTo>
                    <a:pt x="2087638" y="0"/>
                  </a:lnTo>
                  <a:close/>
                </a:path>
              </a:pathLst>
            </a:custGeom>
            <a:solidFill>
              <a:srgbClr val="FFFFFF"/>
            </a:solidFill>
          </p:spPr>
          <p:txBody>
            <a:bodyPr wrap="square" lIns="0" tIns="0" rIns="0" bIns="0" rtlCol="0"/>
            <a:lstStyle/>
            <a:p>
              <a:endParaRPr/>
            </a:p>
          </p:txBody>
        </p:sp>
        <p:sp>
          <p:nvSpPr>
            <p:cNvPr id="73" name="object 67">
              <a:extLst>
                <a:ext uri="{FF2B5EF4-FFF2-40B4-BE49-F238E27FC236}">
                  <a16:creationId xmlns:a16="http://schemas.microsoft.com/office/drawing/2014/main" id="{CD271661-9B5D-C248-A402-A3B6722BE4A7}"/>
                </a:ext>
              </a:extLst>
            </p:cNvPr>
            <p:cNvSpPr/>
            <p:nvPr/>
          </p:nvSpPr>
          <p:spPr>
            <a:xfrm>
              <a:off x="8189963" y="4260648"/>
              <a:ext cx="2124075" cy="2939415"/>
            </a:xfrm>
            <a:custGeom>
              <a:avLst/>
              <a:gdLst/>
              <a:ahLst/>
              <a:cxnLst/>
              <a:rect l="l" t="t" r="r" b="b"/>
              <a:pathLst>
                <a:path w="2124075" h="2939415">
                  <a:moveTo>
                    <a:pt x="2123998" y="2902927"/>
                  </a:moveTo>
                  <a:lnTo>
                    <a:pt x="2121130" y="2917042"/>
                  </a:lnTo>
                  <a:lnTo>
                    <a:pt x="2113319" y="2928604"/>
                  </a:lnTo>
                  <a:lnTo>
                    <a:pt x="2101758" y="2936417"/>
                  </a:lnTo>
                  <a:lnTo>
                    <a:pt x="2087638" y="2939288"/>
                  </a:lnTo>
                  <a:lnTo>
                    <a:pt x="36372" y="2939288"/>
                  </a:lnTo>
                  <a:lnTo>
                    <a:pt x="22250" y="2936417"/>
                  </a:lnTo>
                  <a:lnTo>
                    <a:pt x="10685" y="2928604"/>
                  </a:lnTo>
                  <a:lnTo>
                    <a:pt x="2870" y="2917042"/>
                  </a:lnTo>
                  <a:lnTo>
                    <a:pt x="0" y="2902927"/>
                  </a:lnTo>
                  <a:lnTo>
                    <a:pt x="0" y="36360"/>
                  </a:lnTo>
                  <a:lnTo>
                    <a:pt x="2870" y="22240"/>
                  </a:lnTo>
                  <a:lnTo>
                    <a:pt x="10685" y="10679"/>
                  </a:lnTo>
                  <a:lnTo>
                    <a:pt x="22250" y="2868"/>
                  </a:lnTo>
                  <a:lnTo>
                    <a:pt x="36372" y="0"/>
                  </a:lnTo>
                  <a:lnTo>
                    <a:pt x="2087638" y="0"/>
                  </a:lnTo>
                  <a:lnTo>
                    <a:pt x="2101758" y="2868"/>
                  </a:lnTo>
                  <a:lnTo>
                    <a:pt x="2113319" y="10679"/>
                  </a:lnTo>
                  <a:lnTo>
                    <a:pt x="2121130" y="22240"/>
                  </a:lnTo>
                  <a:lnTo>
                    <a:pt x="2123998" y="36360"/>
                  </a:lnTo>
                  <a:lnTo>
                    <a:pt x="2123998" y="2902927"/>
                  </a:lnTo>
                  <a:close/>
                </a:path>
              </a:pathLst>
            </a:custGeom>
            <a:ln w="12827">
              <a:solidFill>
                <a:srgbClr val="9B8579"/>
              </a:solidFill>
            </a:ln>
          </p:spPr>
          <p:txBody>
            <a:bodyPr wrap="square" lIns="0" tIns="0" rIns="0" bIns="0" rtlCol="0"/>
            <a:lstStyle/>
            <a:p>
              <a:endParaRPr/>
            </a:p>
          </p:txBody>
        </p:sp>
      </p:grpSp>
      <p:pic>
        <p:nvPicPr>
          <p:cNvPr id="92" name="object 86">
            <a:extLst>
              <a:ext uri="{FF2B5EF4-FFF2-40B4-BE49-F238E27FC236}">
                <a16:creationId xmlns:a16="http://schemas.microsoft.com/office/drawing/2014/main" id="{4B856684-970C-A546-B336-4CE57F0D8679}"/>
              </a:ext>
            </a:extLst>
          </p:cNvPr>
          <p:cNvPicPr/>
          <p:nvPr userDrawn="1"/>
        </p:nvPicPr>
        <p:blipFill>
          <a:blip r:embed="rId3" cstate="print"/>
          <a:stretch>
            <a:fillRect/>
          </a:stretch>
        </p:blipFill>
        <p:spPr>
          <a:xfrm>
            <a:off x="6467148" y="4527329"/>
            <a:ext cx="562507" cy="220930"/>
          </a:xfrm>
          <a:prstGeom prst="rect">
            <a:avLst/>
          </a:prstGeom>
        </p:spPr>
      </p:pic>
      <p:pic>
        <p:nvPicPr>
          <p:cNvPr id="94" name="object 88">
            <a:extLst>
              <a:ext uri="{FF2B5EF4-FFF2-40B4-BE49-F238E27FC236}">
                <a16:creationId xmlns:a16="http://schemas.microsoft.com/office/drawing/2014/main" id="{23AA24BF-F536-7940-9E04-2639C70F6909}"/>
              </a:ext>
            </a:extLst>
          </p:cNvPr>
          <p:cNvPicPr/>
          <p:nvPr userDrawn="1"/>
        </p:nvPicPr>
        <p:blipFill>
          <a:blip r:embed="rId4" cstate="print"/>
          <a:stretch>
            <a:fillRect/>
          </a:stretch>
        </p:blipFill>
        <p:spPr>
          <a:xfrm>
            <a:off x="8984222" y="4527329"/>
            <a:ext cx="562507" cy="220930"/>
          </a:xfrm>
          <a:prstGeom prst="rect">
            <a:avLst/>
          </a:prstGeom>
        </p:spPr>
      </p:pic>
      <p:sp>
        <p:nvSpPr>
          <p:cNvPr id="105" name="図プレースホルダー 104">
            <a:extLst>
              <a:ext uri="{FF2B5EF4-FFF2-40B4-BE49-F238E27FC236}">
                <a16:creationId xmlns:a16="http://schemas.microsoft.com/office/drawing/2014/main" id="{7631C88B-B1BD-F944-80FA-FB282FA5A85C}"/>
              </a:ext>
            </a:extLst>
          </p:cNvPr>
          <p:cNvSpPr>
            <a:spLocks noGrp="1"/>
          </p:cNvSpPr>
          <p:nvPr>
            <p:ph type="pic" sz="quarter" idx="10"/>
          </p:nvPr>
        </p:nvSpPr>
        <p:spPr>
          <a:xfrm>
            <a:off x="3640137" y="1433513"/>
            <a:ext cx="867600" cy="936000"/>
          </a:xfrm>
          <a:blipFill>
            <a:blip r:embed="rId5"/>
            <a:stretch>
              <a:fillRect/>
            </a:stretch>
          </a:blipFill>
        </p:spPr>
        <p:txBody>
          <a:bodyPr/>
          <a:lstStyle>
            <a:lvl1pPr>
              <a:defRPr>
                <a:noFill/>
              </a:defRPr>
            </a:lvl1pPr>
          </a:lstStyle>
          <a:p>
            <a:endParaRPr kumimoji="1" lang="ja-JP" altLang="en-US"/>
          </a:p>
        </p:txBody>
      </p:sp>
      <p:sp>
        <p:nvSpPr>
          <p:cNvPr id="107" name="図プレースホルダー 106">
            <a:extLst>
              <a:ext uri="{FF2B5EF4-FFF2-40B4-BE49-F238E27FC236}">
                <a16:creationId xmlns:a16="http://schemas.microsoft.com/office/drawing/2014/main" id="{291474DD-DDC0-F14F-995C-CCD20821A0DB}"/>
              </a:ext>
            </a:extLst>
          </p:cNvPr>
          <p:cNvSpPr>
            <a:spLocks noGrp="1"/>
          </p:cNvSpPr>
          <p:nvPr>
            <p:ph type="pic" sz="quarter" idx="11"/>
          </p:nvPr>
        </p:nvSpPr>
        <p:spPr>
          <a:xfrm>
            <a:off x="5867400" y="1220788"/>
            <a:ext cx="1800225" cy="1439988"/>
          </a:xfrm>
          <a:blipFill>
            <a:blip r:embed="rId6"/>
            <a:stretch>
              <a:fillRect/>
            </a:stretch>
          </a:blipFill>
        </p:spPr>
        <p:txBody>
          <a:bodyPr/>
          <a:lstStyle>
            <a:lvl1pPr>
              <a:defRPr>
                <a:noFill/>
              </a:defRPr>
            </a:lvl1pPr>
          </a:lstStyle>
          <a:p>
            <a:endParaRPr kumimoji="1" lang="ja-JP" altLang="en-US"/>
          </a:p>
        </p:txBody>
      </p:sp>
      <p:sp>
        <p:nvSpPr>
          <p:cNvPr id="110" name="図プレースホルダー 106">
            <a:extLst>
              <a:ext uri="{FF2B5EF4-FFF2-40B4-BE49-F238E27FC236}">
                <a16:creationId xmlns:a16="http://schemas.microsoft.com/office/drawing/2014/main" id="{E9E92694-DAEA-A940-8BD4-58022E5146F6}"/>
              </a:ext>
            </a:extLst>
          </p:cNvPr>
          <p:cNvSpPr>
            <a:spLocks noGrp="1"/>
          </p:cNvSpPr>
          <p:nvPr>
            <p:ph type="pic" sz="quarter" idx="12"/>
          </p:nvPr>
        </p:nvSpPr>
        <p:spPr>
          <a:xfrm>
            <a:off x="8356218" y="1220788"/>
            <a:ext cx="1800225" cy="1439988"/>
          </a:xfrm>
          <a:blipFill>
            <a:blip r:embed="rId7"/>
            <a:stretch>
              <a:fillRect/>
            </a:stretch>
          </a:blipFill>
        </p:spPr>
        <p:txBody>
          <a:bodyPr/>
          <a:lstStyle>
            <a:lvl1pPr>
              <a:defRPr>
                <a:noFill/>
              </a:defRPr>
            </a:lvl1pPr>
          </a:lstStyle>
          <a:p>
            <a:endParaRPr kumimoji="1" lang="ja-JP" altLang="en-US"/>
          </a:p>
        </p:txBody>
      </p:sp>
      <p:sp>
        <p:nvSpPr>
          <p:cNvPr id="111" name="図プレースホルダー 106">
            <a:extLst>
              <a:ext uri="{FF2B5EF4-FFF2-40B4-BE49-F238E27FC236}">
                <a16:creationId xmlns:a16="http://schemas.microsoft.com/office/drawing/2014/main" id="{22EFB91B-EB16-B741-B7EA-6BAA607B0204}"/>
              </a:ext>
            </a:extLst>
          </p:cNvPr>
          <p:cNvSpPr>
            <a:spLocks noGrp="1"/>
          </p:cNvSpPr>
          <p:nvPr>
            <p:ph type="pic" sz="quarter" idx="13"/>
          </p:nvPr>
        </p:nvSpPr>
        <p:spPr>
          <a:xfrm>
            <a:off x="5867400" y="4452126"/>
            <a:ext cx="1800225" cy="1439988"/>
          </a:xfrm>
          <a:blipFill>
            <a:blip r:embed="rId8"/>
            <a:stretch>
              <a:fillRect/>
            </a:stretch>
          </a:blipFill>
        </p:spPr>
        <p:txBody>
          <a:bodyPr/>
          <a:lstStyle>
            <a:lvl1pPr>
              <a:defRPr>
                <a:noFill/>
              </a:defRPr>
            </a:lvl1pPr>
          </a:lstStyle>
          <a:p>
            <a:endParaRPr kumimoji="1" lang="ja-JP" altLang="en-US"/>
          </a:p>
        </p:txBody>
      </p:sp>
      <p:sp>
        <p:nvSpPr>
          <p:cNvPr id="112" name="図プレースホルダー 106">
            <a:extLst>
              <a:ext uri="{FF2B5EF4-FFF2-40B4-BE49-F238E27FC236}">
                <a16:creationId xmlns:a16="http://schemas.microsoft.com/office/drawing/2014/main" id="{4529B667-C159-CB4D-AD23-84C7E3521556}"/>
              </a:ext>
            </a:extLst>
          </p:cNvPr>
          <p:cNvSpPr>
            <a:spLocks noGrp="1"/>
          </p:cNvSpPr>
          <p:nvPr>
            <p:ph type="pic" sz="quarter" idx="14"/>
          </p:nvPr>
        </p:nvSpPr>
        <p:spPr>
          <a:xfrm>
            <a:off x="8356218" y="4452126"/>
            <a:ext cx="1800225" cy="1439988"/>
          </a:xfrm>
          <a:blipFill>
            <a:blip r:embed="rId9"/>
            <a:stretch>
              <a:fillRect/>
            </a:stretch>
          </a:blipFill>
        </p:spPr>
        <p:txBody>
          <a:bodyPr/>
          <a:lstStyle>
            <a:lvl1pPr>
              <a:defRPr>
                <a:noFill/>
              </a:defRPr>
            </a:lvl1pPr>
          </a:lstStyle>
          <a:p>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pic>
        <p:nvPicPr>
          <p:cNvPr id="92" name="object 86">
            <a:extLst>
              <a:ext uri="{FF2B5EF4-FFF2-40B4-BE49-F238E27FC236}">
                <a16:creationId xmlns:a16="http://schemas.microsoft.com/office/drawing/2014/main" id="{4B856684-970C-A546-B336-4CE57F0D8679}"/>
              </a:ext>
            </a:extLst>
          </p:cNvPr>
          <p:cNvPicPr/>
          <p:nvPr userDrawn="1"/>
        </p:nvPicPr>
        <p:blipFill>
          <a:blip r:embed="rId2" cstate="print"/>
          <a:stretch>
            <a:fillRect/>
          </a:stretch>
        </p:blipFill>
        <p:spPr>
          <a:xfrm>
            <a:off x="6467148" y="4527329"/>
            <a:ext cx="562507" cy="220930"/>
          </a:xfrm>
          <a:prstGeom prst="rect">
            <a:avLst/>
          </a:prstGeom>
        </p:spPr>
      </p:pic>
      <p:pic>
        <p:nvPicPr>
          <p:cNvPr id="94" name="object 88">
            <a:extLst>
              <a:ext uri="{FF2B5EF4-FFF2-40B4-BE49-F238E27FC236}">
                <a16:creationId xmlns:a16="http://schemas.microsoft.com/office/drawing/2014/main" id="{23AA24BF-F536-7940-9E04-2639C70F6909}"/>
              </a:ext>
            </a:extLst>
          </p:cNvPr>
          <p:cNvPicPr/>
          <p:nvPr userDrawn="1"/>
        </p:nvPicPr>
        <p:blipFill>
          <a:blip r:embed="rId3" cstate="print"/>
          <a:stretch>
            <a:fillRect/>
          </a:stretch>
        </p:blipFill>
        <p:spPr>
          <a:xfrm>
            <a:off x="8984222" y="4527329"/>
            <a:ext cx="562507" cy="220930"/>
          </a:xfrm>
          <a:prstGeom prst="rect">
            <a:avLst/>
          </a:prstGeom>
        </p:spPr>
      </p:pic>
      <p:sp>
        <p:nvSpPr>
          <p:cNvPr id="105" name="図プレースホルダー 104">
            <a:extLst>
              <a:ext uri="{FF2B5EF4-FFF2-40B4-BE49-F238E27FC236}">
                <a16:creationId xmlns:a16="http://schemas.microsoft.com/office/drawing/2014/main" id="{7631C88B-B1BD-F944-80FA-FB282FA5A85C}"/>
              </a:ext>
            </a:extLst>
          </p:cNvPr>
          <p:cNvSpPr>
            <a:spLocks noGrp="1"/>
          </p:cNvSpPr>
          <p:nvPr>
            <p:ph type="pic" sz="quarter" idx="10"/>
          </p:nvPr>
        </p:nvSpPr>
        <p:spPr>
          <a:xfrm>
            <a:off x="8985971" y="1433513"/>
            <a:ext cx="867600" cy="936000"/>
          </a:xfrm>
          <a:blipFill>
            <a:blip r:embed="rId4"/>
            <a:stretch>
              <a:fillRect/>
            </a:stretch>
          </a:blipFill>
        </p:spPr>
        <p:txBody>
          <a:bodyPr/>
          <a:lstStyle>
            <a:lvl1pPr>
              <a:defRPr>
                <a:noFill/>
              </a:defRPr>
            </a:lvl1pPr>
          </a:lstStyle>
          <a:p>
            <a:endParaRPr kumimoji="1" lang="ja-JP" altLang="en-US"/>
          </a:p>
        </p:txBody>
      </p:sp>
      <p:sp>
        <p:nvSpPr>
          <p:cNvPr id="107" name="図プレースホルダー 106">
            <a:extLst>
              <a:ext uri="{FF2B5EF4-FFF2-40B4-BE49-F238E27FC236}">
                <a16:creationId xmlns:a16="http://schemas.microsoft.com/office/drawing/2014/main" id="{291474DD-DDC0-F14F-995C-CCD20821A0DB}"/>
              </a:ext>
            </a:extLst>
          </p:cNvPr>
          <p:cNvSpPr>
            <a:spLocks noGrp="1"/>
          </p:cNvSpPr>
          <p:nvPr>
            <p:ph type="pic" sz="quarter" idx="11"/>
          </p:nvPr>
        </p:nvSpPr>
        <p:spPr>
          <a:xfrm>
            <a:off x="536566" y="1220788"/>
            <a:ext cx="1800225" cy="1439988"/>
          </a:xfrm>
          <a:blipFill>
            <a:blip r:embed="rId5"/>
            <a:stretch>
              <a:fillRect/>
            </a:stretch>
          </a:blipFill>
        </p:spPr>
        <p:txBody>
          <a:bodyPr/>
          <a:lstStyle>
            <a:lvl1pPr>
              <a:defRPr>
                <a:noFill/>
              </a:defRPr>
            </a:lvl1pPr>
          </a:lstStyle>
          <a:p>
            <a:endParaRPr kumimoji="1" lang="ja-JP" altLang="en-US"/>
          </a:p>
        </p:txBody>
      </p:sp>
      <p:sp>
        <p:nvSpPr>
          <p:cNvPr id="110" name="図プレースホルダー 106">
            <a:extLst>
              <a:ext uri="{FF2B5EF4-FFF2-40B4-BE49-F238E27FC236}">
                <a16:creationId xmlns:a16="http://schemas.microsoft.com/office/drawing/2014/main" id="{E9E92694-DAEA-A940-8BD4-58022E5146F6}"/>
              </a:ext>
            </a:extLst>
          </p:cNvPr>
          <p:cNvSpPr>
            <a:spLocks noGrp="1"/>
          </p:cNvSpPr>
          <p:nvPr>
            <p:ph type="pic" sz="quarter" idx="12"/>
          </p:nvPr>
        </p:nvSpPr>
        <p:spPr>
          <a:xfrm>
            <a:off x="3025384" y="1220788"/>
            <a:ext cx="1800225" cy="1439988"/>
          </a:xfrm>
          <a:blipFill>
            <a:blip r:embed="rId6"/>
            <a:stretch>
              <a:fillRect/>
            </a:stretch>
          </a:blipFill>
        </p:spPr>
        <p:txBody>
          <a:bodyPr/>
          <a:lstStyle>
            <a:lvl1pPr>
              <a:defRPr>
                <a:noFill/>
              </a:defRPr>
            </a:lvl1pPr>
          </a:lstStyle>
          <a:p>
            <a:endParaRPr kumimoji="1" lang="ja-JP" altLang="en-US"/>
          </a:p>
        </p:txBody>
      </p:sp>
      <p:sp>
        <p:nvSpPr>
          <p:cNvPr id="111" name="図プレースホルダー 106">
            <a:extLst>
              <a:ext uri="{FF2B5EF4-FFF2-40B4-BE49-F238E27FC236}">
                <a16:creationId xmlns:a16="http://schemas.microsoft.com/office/drawing/2014/main" id="{22EFB91B-EB16-B741-B7EA-6BAA607B0204}"/>
              </a:ext>
            </a:extLst>
          </p:cNvPr>
          <p:cNvSpPr>
            <a:spLocks noGrp="1"/>
          </p:cNvSpPr>
          <p:nvPr>
            <p:ph type="pic" sz="quarter" idx="13"/>
          </p:nvPr>
        </p:nvSpPr>
        <p:spPr>
          <a:xfrm>
            <a:off x="536566" y="4452126"/>
            <a:ext cx="1800225" cy="1439988"/>
          </a:xfrm>
          <a:blipFill>
            <a:blip r:embed="rId7"/>
            <a:stretch>
              <a:fillRect/>
            </a:stretch>
          </a:blipFill>
        </p:spPr>
        <p:txBody>
          <a:bodyPr/>
          <a:lstStyle>
            <a:lvl1pPr>
              <a:defRPr>
                <a:noFill/>
              </a:defRPr>
            </a:lvl1pPr>
          </a:lstStyle>
          <a:p>
            <a:endParaRPr kumimoji="1" lang="ja-JP" altLang="en-US"/>
          </a:p>
        </p:txBody>
      </p:sp>
      <p:sp>
        <p:nvSpPr>
          <p:cNvPr id="112" name="図プレースホルダー 106">
            <a:extLst>
              <a:ext uri="{FF2B5EF4-FFF2-40B4-BE49-F238E27FC236}">
                <a16:creationId xmlns:a16="http://schemas.microsoft.com/office/drawing/2014/main" id="{4529B667-C159-CB4D-AD23-84C7E3521556}"/>
              </a:ext>
            </a:extLst>
          </p:cNvPr>
          <p:cNvSpPr>
            <a:spLocks noGrp="1"/>
          </p:cNvSpPr>
          <p:nvPr>
            <p:ph type="pic" sz="quarter" idx="14"/>
          </p:nvPr>
        </p:nvSpPr>
        <p:spPr>
          <a:xfrm>
            <a:off x="3025384" y="4452126"/>
            <a:ext cx="1800225" cy="1439988"/>
          </a:xfrm>
          <a:blipFill>
            <a:blip r:embed="rId8"/>
            <a:stretch>
              <a:fillRect/>
            </a:stretch>
          </a:blipFill>
        </p:spPr>
        <p:txBody>
          <a:bodyPr/>
          <a:lstStyle>
            <a:lvl1pPr>
              <a:defRPr>
                <a:noFill/>
              </a:defRPr>
            </a:lvl1pPr>
          </a:lstStyle>
          <a:p>
            <a:endParaRPr kumimoji="1" lang="ja-JP" altLang="en-US"/>
          </a:p>
        </p:txBody>
      </p:sp>
    </p:spTree>
    <p:extLst>
      <p:ext uri="{BB962C8B-B14F-4D97-AF65-F5344CB8AC3E}">
        <p14:creationId xmlns:p14="http://schemas.microsoft.com/office/powerpoint/2010/main" val="2600108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pic>
        <p:nvPicPr>
          <p:cNvPr id="92" name="object 86">
            <a:extLst>
              <a:ext uri="{FF2B5EF4-FFF2-40B4-BE49-F238E27FC236}">
                <a16:creationId xmlns:a16="http://schemas.microsoft.com/office/drawing/2014/main" id="{4B856684-970C-A546-B336-4CE57F0D8679}"/>
              </a:ext>
            </a:extLst>
          </p:cNvPr>
          <p:cNvPicPr/>
          <p:nvPr userDrawn="1"/>
        </p:nvPicPr>
        <p:blipFill>
          <a:blip r:embed="rId2" cstate="print"/>
          <a:stretch>
            <a:fillRect/>
          </a:stretch>
        </p:blipFill>
        <p:spPr>
          <a:xfrm>
            <a:off x="6467148" y="4527329"/>
            <a:ext cx="562507" cy="220930"/>
          </a:xfrm>
          <a:prstGeom prst="rect">
            <a:avLst/>
          </a:prstGeom>
        </p:spPr>
      </p:pic>
      <p:pic>
        <p:nvPicPr>
          <p:cNvPr id="94" name="object 88">
            <a:extLst>
              <a:ext uri="{FF2B5EF4-FFF2-40B4-BE49-F238E27FC236}">
                <a16:creationId xmlns:a16="http://schemas.microsoft.com/office/drawing/2014/main" id="{23AA24BF-F536-7940-9E04-2639C70F6909}"/>
              </a:ext>
            </a:extLst>
          </p:cNvPr>
          <p:cNvPicPr/>
          <p:nvPr userDrawn="1"/>
        </p:nvPicPr>
        <p:blipFill>
          <a:blip r:embed="rId3" cstate="print"/>
          <a:stretch>
            <a:fillRect/>
          </a:stretch>
        </p:blipFill>
        <p:spPr>
          <a:xfrm>
            <a:off x="8984222" y="4527329"/>
            <a:ext cx="562507" cy="220930"/>
          </a:xfrm>
          <a:prstGeom prst="rect">
            <a:avLst/>
          </a:prstGeom>
        </p:spPr>
      </p:pic>
      <p:sp>
        <p:nvSpPr>
          <p:cNvPr id="107" name="図プレースホルダー 106">
            <a:extLst>
              <a:ext uri="{FF2B5EF4-FFF2-40B4-BE49-F238E27FC236}">
                <a16:creationId xmlns:a16="http://schemas.microsoft.com/office/drawing/2014/main" id="{291474DD-DDC0-F14F-995C-CCD20821A0DB}"/>
              </a:ext>
            </a:extLst>
          </p:cNvPr>
          <p:cNvSpPr>
            <a:spLocks noGrp="1"/>
          </p:cNvSpPr>
          <p:nvPr>
            <p:ph type="pic" sz="quarter" idx="11"/>
          </p:nvPr>
        </p:nvSpPr>
        <p:spPr>
          <a:xfrm>
            <a:off x="536566" y="1220788"/>
            <a:ext cx="1800225" cy="1439988"/>
          </a:xfrm>
          <a:blipFill>
            <a:blip r:embed="rId4"/>
            <a:stretch>
              <a:fillRect/>
            </a:stretch>
          </a:blipFill>
        </p:spPr>
        <p:txBody>
          <a:bodyPr/>
          <a:lstStyle>
            <a:lvl1pPr>
              <a:defRPr>
                <a:noFill/>
              </a:defRPr>
            </a:lvl1pPr>
          </a:lstStyle>
          <a:p>
            <a:endParaRPr kumimoji="1" lang="ja-JP" altLang="en-US"/>
          </a:p>
        </p:txBody>
      </p:sp>
      <p:sp>
        <p:nvSpPr>
          <p:cNvPr id="110" name="図プレースホルダー 106">
            <a:extLst>
              <a:ext uri="{FF2B5EF4-FFF2-40B4-BE49-F238E27FC236}">
                <a16:creationId xmlns:a16="http://schemas.microsoft.com/office/drawing/2014/main" id="{E9E92694-DAEA-A940-8BD4-58022E5146F6}"/>
              </a:ext>
            </a:extLst>
          </p:cNvPr>
          <p:cNvSpPr>
            <a:spLocks noGrp="1"/>
          </p:cNvSpPr>
          <p:nvPr>
            <p:ph type="pic" sz="quarter" idx="12"/>
          </p:nvPr>
        </p:nvSpPr>
        <p:spPr>
          <a:xfrm>
            <a:off x="3025384" y="1220788"/>
            <a:ext cx="1800225" cy="1439988"/>
          </a:xfrm>
          <a:blipFill>
            <a:blip r:embed="rId5"/>
            <a:stretch>
              <a:fillRect/>
            </a:stretch>
          </a:blipFill>
        </p:spPr>
        <p:txBody>
          <a:bodyPr/>
          <a:lstStyle>
            <a:lvl1pPr>
              <a:defRPr>
                <a:noFill/>
              </a:defRPr>
            </a:lvl1pPr>
          </a:lstStyle>
          <a:p>
            <a:endParaRPr kumimoji="1" lang="ja-JP" altLang="en-US"/>
          </a:p>
        </p:txBody>
      </p:sp>
      <p:sp>
        <p:nvSpPr>
          <p:cNvPr id="111" name="図プレースホルダー 106">
            <a:extLst>
              <a:ext uri="{FF2B5EF4-FFF2-40B4-BE49-F238E27FC236}">
                <a16:creationId xmlns:a16="http://schemas.microsoft.com/office/drawing/2014/main" id="{22EFB91B-EB16-B741-B7EA-6BAA607B0204}"/>
              </a:ext>
            </a:extLst>
          </p:cNvPr>
          <p:cNvSpPr>
            <a:spLocks noGrp="1"/>
          </p:cNvSpPr>
          <p:nvPr>
            <p:ph type="pic" sz="quarter" idx="13"/>
          </p:nvPr>
        </p:nvSpPr>
        <p:spPr>
          <a:xfrm>
            <a:off x="536566" y="4452126"/>
            <a:ext cx="1800225" cy="1439988"/>
          </a:xfrm>
          <a:blipFill>
            <a:blip r:embed="rId6"/>
            <a:stretch>
              <a:fillRect/>
            </a:stretch>
          </a:blipFill>
        </p:spPr>
        <p:txBody>
          <a:bodyPr/>
          <a:lstStyle>
            <a:lvl1pPr>
              <a:defRPr>
                <a:noFill/>
              </a:defRPr>
            </a:lvl1pPr>
          </a:lstStyle>
          <a:p>
            <a:endParaRPr kumimoji="1" lang="ja-JP" altLang="en-US"/>
          </a:p>
        </p:txBody>
      </p:sp>
      <p:sp>
        <p:nvSpPr>
          <p:cNvPr id="112" name="図プレースホルダー 106">
            <a:extLst>
              <a:ext uri="{FF2B5EF4-FFF2-40B4-BE49-F238E27FC236}">
                <a16:creationId xmlns:a16="http://schemas.microsoft.com/office/drawing/2014/main" id="{4529B667-C159-CB4D-AD23-84C7E3521556}"/>
              </a:ext>
            </a:extLst>
          </p:cNvPr>
          <p:cNvSpPr>
            <a:spLocks noGrp="1"/>
          </p:cNvSpPr>
          <p:nvPr>
            <p:ph type="pic" sz="quarter" idx="14"/>
          </p:nvPr>
        </p:nvSpPr>
        <p:spPr>
          <a:xfrm>
            <a:off x="3025384" y="4452126"/>
            <a:ext cx="1800225" cy="1439988"/>
          </a:xfrm>
          <a:blipFill>
            <a:blip r:embed="rId7"/>
            <a:stretch>
              <a:fillRect/>
            </a:stretch>
          </a:blipFill>
        </p:spPr>
        <p:txBody>
          <a:bodyPr/>
          <a:lstStyle>
            <a:lvl1pPr>
              <a:defRPr>
                <a:noFill/>
              </a:defRPr>
            </a:lvl1pPr>
          </a:lstStyle>
          <a:p>
            <a:endParaRPr kumimoji="1" lang="ja-JP" altLang="en-US"/>
          </a:p>
        </p:txBody>
      </p:sp>
      <p:grpSp>
        <p:nvGrpSpPr>
          <p:cNvPr id="9" name="object 46">
            <a:extLst>
              <a:ext uri="{FF2B5EF4-FFF2-40B4-BE49-F238E27FC236}">
                <a16:creationId xmlns:a16="http://schemas.microsoft.com/office/drawing/2014/main" id="{D0B3DB03-BAEA-9346-8132-16D70178F316}"/>
              </a:ext>
            </a:extLst>
          </p:cNvPr>
          <p:cNvGrpSpPr/>
          <p:nvPr userDrawn="1"/>
        </p:nvGrpSpPr>
        <p:grpSpPr>
          <a:xfrm>
            <a:off x="5705965" y="7156690"/>
            <a:ext cx="4608195" cy="50165"/>
            <a:chOff x="5705965" y="7156690"/>
            <a:chExt cx="4608195" cy="50165"/>
          </a:xfrm>
        </p:grpSpPr>
        <p:sp>
          <p:nvSpPr>
            <p:cNvPr id="10" name="object 47">
              <a:extLst>
                <a:ext uri="{FF2B5EF4-FFF2-40B4-BE49-F238E27FC236}">
                  <a16:creationId xmlns:a16="http://schemas.microsoft.com/office/drawing/2014/main" id="{B885EAF2-EEE4-274C-AB12-23E78FD5A2E7}"/>
                </a:ext>
              </a:extLst>
            </p:cNvPr>
            <p:cNvSpPr/>
            <p:nvPr/>
          </p:nvSpPr>
          <p:spPr>
            <a:xfrm>
              <a:off x="5705965" y="7199999"/>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1" name="object 48">
              <a:extLst>
                <a:ext uri="{FF2B5EF4-FFF2-40B4-BE49-F238E27FC236}">
                  <a16:creationId xmlns:a16="http://schemas.microsoft.com/office/drawing/2014/main" id="{87ED2BCE-A292-7D47-966E-009990985FB9}"/>
                </a:ext>
              </a:extLst>
            </p:cNvPr>
            <p:cNvSpPr/>
            <p:nvPr/>
          </p:nvSpPr>
          <p:spPr>
            <a:xfrm>
              <a:off x="5705965" y="7163103"/>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grpSp>
      <p:grpSp>
        <p:nvGrpSpPr>
          <p:cNvPr id="12" name="object 49">
            <a:extLst>
              <a:ext uri="{FF2B5EF4-FFF2-40B4-BE49-F238E27FC236}">
                <a16:creationId xmlns:a16="http://schemas.microsoft.com/office/drawing/2014/main" id="{E7FB53A8-DC8F-D049-87F8-3453630E04E3}"/>
              </a:ext>
            </a:extLst>
          </p:cNvPr>
          <p:cNvGrpSpPr/>
          <p:nvPr userDrawn="1"/>
        </p:nvGrpSpPr>
        <p:grpSpPr>
          <a:xfrm>
            <a:off x="5705965" y="500061"/>
            <a:ext cx="4608195" cy="299085"/>
            <a:chOff x="5705965" y="500061"/>
            <a:chExt cx="4608195" cy="299085"/>
          </a:xfrm>
        </p:grpSpPr>
        <p:sp>
          <p:nvSpPr>
            <p:cNvPr id="13" name="object 50">
              <a:extLst>
                <a:ext uri="{FF2B5EF4-FFF2-40B4-BE49-F238E27FC236}">
                  <a16:creationId xmlns:a16="http://schemas.microsoft.com/office/drawing/2014/main" id="{CBBC2D55-04AF-B846-A342-4C3A9C3F542C}"/>
                </a:ext>
              </a:extLst>
            </p:cNvPr>
            <p:cNvSpPr/>
            <p:nvPr/>
          </p:nvSpPr>
          <p:spPr>
            <a:xfrm>
              <a:off x="5705965" y="668045"/>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4" name="object 51">
              <a:extLst>
                <a:ext uri="{FF2B5EF4-FFF2-40B4-BE49-F238E27FC236}">
                  <a16:creationId xmlns:a16="http://schemas.microsoft.com/office/drawing/2014/main" id="{D5C7C81E-6D17-8E48-941C-4F9F8603F0F0}"/>
                </a:ext>
              </a:extLst>
            </p:cNvPr>
            <p:cNvSpPr/>
            <p:nvPr/>
          </p:nvSpPr>
          <p:spPr>
            <a:xfrm>
              <a:off x="5705965" y="631135"/>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5" name="object 52">
              <a:extLst>
                <a:ext uri="{FF2B5EF4-FFF2-40B4-BE49-F238E27FC236}">
                  <a16:creationId xmlns:a16="http://schemas.microsoft.com/office/drawing/2014/main" id="{CB467DFF-6B64-8048-8210-B202DB5BD394}"/>
                </a:ext>
              </a:extLst>
            </p:cNvPr>
            <p:cNvSpPr/>
            <p:nvPr/>
          </p:nvSpPr>
          <p:spPr>
            <a:xfrm>
              <a:off x="7290990" y="500061"/>
              <a:ext cx="1438275" cy="299085"/>
            </a:xfrm>
            <a:custGeom>
              <a:avLst/>
              <a:gdLst/>
              <a:ahLst/>
              <a:cxnLst/>
              <a:rect l="l" t="t" r="r" b="b"/>
              <a:pathLst>
                <a:path w="1438275" h="299084">
                  <a:moveTo>
                    <a:pt x="1346714" y="0"/>
                  </a:moveTo>
                  <a:lnTo>
                    <a:pt x="91243" y="0"/>
                  </a:lnTo>
                  <a:lnTo>
                    <a:pt x="76153" y="2612"/>
                  </a:lnTo>
                  <a:lnTo>
                    <a:pt x="41167" y="33134"/>
                  </a:lnTo>
                  <a:lnTo>
                    <a:pt x="5810" y="116395"/>
                  </a:lnTo>
                  <a:lnTo>
                    <a:pt x="0" y="149529"/>
                  </a:lnTo>
                  <a:lnTo>
                    <a:pt x="1452" y="167183"/>
                  </a:lnTo>
                  <a:lnTo>
                    <a:pt x="41167" y="265925"/>
                  </a:lnTo>
                  <a:lnTo>
                    <a:pt x="76153" y="296446"/>
                  </a:lnTo>
                  <a:lnTo>
                    <a:pt x="91243" y="299059"/>
                  </a:lnTo>
                  <a:lnTo>
                    <a:pt x="1346714" y="299059"/>
                  </a:lnTo>
                  <a:lnTo>
                    <a:pt x="1388474" y="278796"/>
                  </a:lnTo>
                  <a:lnTo>
                    <a:pt x="1432134" y="182664"/>
                  </a:lnTo>
                  <a:lnTo>
                    <a:pt x="1437944" y="149529"/>
                  </a:lnTo>
                  <a:lnTo>
                    <a:pt x="1436492" y="131875"/>
                  </a:lnTo>
                  <a:lnTo>
                    <a:pt x="1396777" y="33134"/>
                  </a:lnTo>
                  <a:lnTo>
                    <a:pt x="1361796" y="2612"/>
                  </a:lnTo>
                  <a:lnTo>
                    <a:pt x="1346714" y="0"/>
                  </a:lnTo>
                  <a:close/>
                </a:path>
              </a:pathLst>
            </a:custGeom>
            <a:solidFill>
              <a:srgbClr val="754C28"/>
            </a:solidFill>
          </p:spPr>
          <p:txBody>
            <a:bodyPr wrap="square" lIns="0" tIns="0" rIns="0" bIns="0" rtlCol="0"/>
            <a:lstStyle/>
            <a:p>
              <a:endParaRPr/>
            </a:p>
          </p:txBody>
        </p:sp>
      </p:grpSp>
      <p:sp>
        <p:nvSpPr>
          <p:cNvPr id="16" name="object 53">
            <a:extLst>
              <a:ext uri="{FF2B5EF4-FFF2-40B4-BE49-F238E27FC236}">
                <a16:creationId xmlns:a16="http://schemas.microsoft.com/office/drawing/2014/main" id="{558C46BE-4577-2040-A885-A095891B59AE}"/>
              </a:ext>
            </a:extLst>
          </p:cNvPr>
          <p:cNvSpPr txBox="1"/>
          <p:nvPr userDrawn="1"/>
        </p:nvSpPr>
        <p:spPr>
          <a:xfrm>
            <a:off x="7708900" y="529233"/>
            <a:ext cx="720090" cy="236220"/>
          </a:xfrm>
          <a:prstGeom prst="rect">
            <a:avLst/>
          </a:prstGeom>
        </p:spPr>
        <p:txBody>
          <a:bodyPr vert="horz" wrap="square" lIns="0" tIns="16510" rIns="0" bIns="0" rtlCol="0">
            <a:spAutoFit/>
          </a:bodyPr>
          <a:lstStyle/>
          <a:p>
            <a:pPr marL="12700">
              <a:lnSpc>
                <a:spcPct val="100000"/>
              </a:lnSpc>
              <a:spcBef>
                <a:spcPts val="130"/>
              </a:spcBef>
            </a:pPr>
            <a:r>
              <a:rPr sz="1350" b="1" spc="190" dirty="0">
                <a:solidFill>
                  <a:srgbClr val="FFFFFF"/>
                </a:solidFill>
                <a:latin typeface="YuGothic"/>
                <a:cs typeface="YuGothic"/>
              </a:rPr>
              <a:t>MEMO</a:t>
            </a:r>
            <a:r>
              <a:rPr sz="1350" b="1" spc="-165" dirty="0">
                <a:solidFill>
                  <a:srgbClr val="FFFFFF"/>
                </a:solidFill>
                <a:latin typeface="YuGothic"/>
                <a:cs typeface="YuGothic"/>
              </a:rPr>
              <a:t> </a:t>
            </a:r>
            <a:endParaRPr sz="1350">
              <a:latin typeface="YuGothic"/>
              <a:cs typeface="YuGothic"/>
            </a:endParaRPr>
          </a:p>
        </p:txBody>
      </p:sp>
    </p:spTree>
    <p:extLst>
      <p:ext uri="{BB962C8B-B14F-4D97-AF65-F5344CB8AC3E}">
        <p14:creationId xmlns:p14="http://schemas.microsoft.com/office/powerpoint/2010/main" val="3524267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2" name="object 3">
            <a:extLst>
              <a:ext uri="{FF2B5EF4-FFF2-40B4-BE49-F238E27FC236}">
                <a16:creationId xmlns:a16="http://schemas.microsoft.com/office/drawing/2014/main" id="{2CA05510-7FD8-804B-A15E-8093077FA41A}"/>
              </a:ext>
            </a:extLst>
          </p:cNvPr>
          <p:cNvPicPr/>
          <p:nvPr userDrawn="1"/>
        </p:nvPicPr>
        <p:blipFill>
          <a:blip r:embed="rId2" cstate="print"/>
          <a:stretch>
            <a:fillRect/>
          </a:stretch>
        </p:blipFill>
        <p:spPr>
          <a:xfrm>
            <a:off x="5346700" y="6214"/>
            <a:ext cx="5334000" cy="7559992"/>
          </a:xfrm>
          <a:prstGeom prst="rect">
            <a:avLst/>
          </a:prstGeom>
        </p:spPr>
      </p:pic>
      <p:pic>
        <p:nvPicPr>
          <p:cNvPr id="33" name="object 3">
            <a:extLst>
              <a:ext uri="{FF2B5EF4-FFF2-40B4-BE49-F238E27FC236}">
                <a16:creationId xmlns:a16="http://schemas.microsoft.com/office/drawing/2014/main" id="{65FAD678-E205-E342-A143-C69CB2E4BFA2}"/>
              </a:ext>
            </a:extLst>
          </p:cNvPr>
          <p:cNvPicPr/>
          <p:nvPr userDrawn="1"/>
        </p:nvPicPr>
        <p:blipFill>
          <a:blip r:embed="rId2" cstate="print"/>
          <a:stretch>
            <a:fillRect/>
          </a:stretch>
        </p:blipFill>
        <p:spPr>
          <a:xfrm>
            <a:off x="-1477" y="6214"/>
            <a:ext cx="5334000" cy="7559992"/>
          </a:xfrm>
          <a:prstGeom prst="rect">
            <a:avLst/>
          </a:prstGeom>
        </p:spPr>
      </p:pic>
      <p:sp>
        <p:nvSpPr>
          <p:cNvPr id="10" name="object 6">
            <a:extLst>
              <a:ext uri="{FF2B5EF4-FFF2-40B4-BE49-F238E27FC236}">
                <a16:creationId xmlns:a16="http://schemas.microsoft.com/office/drawing/2014/main" id="{D34F62DF-F19F-9A4F-878F-ADB324F82986}"/>
              </a:ext>
            </a:extLst>
          </p:cNvPr>
          <p:cNvSpPr/>
          <p:nvPr/>
        </p:nvSpPr>
        <p:spPr>
          <a:xfrm>
            <a:off x="393700" y="4830346"/>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61" name="図プレースホルダー 60">
            <a:extLst>
              <a:ext uri="{FF2B5EF4-FFF2-40B4-BE49-F238E27FC236}">
                <a16:creationId xmlns:a16="http://schemas.microsoft.com/office/drawing/2014/main" id="{1826BC2D-1789-5847-8B20-4B7A024A5459}"/>
              </a:ext>
            </a:extLst>
          </p:cNvPr>
          <p:cNvSpPr>
            <a:spLocks noGrp="1"/>
          </p:cNvSpPr>
          <p:nvPr>
            <p:ph type="pic" sz="quarter" idx="10"/>
          </p:nvPr>
        </p:nvSpPr>
        <p:spPr>
          <a:xfrm>
            <a:off x="393700" y="1014413"/>
            <a:ext cx="4589462" cy="3233163"/>
          </a:xfrm>
          <a:solidFill>
            <a:schemeClr val="bg1">
              <a:lumMod val="85000"/>
            </a:schemeClr>
          </a:solidFill>
        </p:spPr>
        <p:txBody>
          <a:bodyPr/>
          <a:lstStyle>
            <a:lvl1pPr>
              <a:defRPr>
                <a:solidFill>
                  <a:sysClr val="windowText" lastClr="000000"/>
                </a:solidFill>
              </a:defRPr>
            </a:lvl1pPr>
          </a:lstStyle>
          <a:p>
            <a:endParaRPr kumimoji="1" lang="ja-JP" altLang="en-US"/>
          </a:p>
        </p:txBody>
      </p:sp>
      <p:sp>
        <p:nvSpPr>
          <p:cNvPr id="13" name="object 6">
            <a:extLst>
              <a:ext uri="{FF2B5EF4-FFF2-40B4-BE49-F238E27FC236}">
                <a16:creationId xmlns:a16="http://schemas.microsoft.com/office/drawing/2014/main" id="{80C85FC0-2199-464D-B90E-CEEF5B39B417}"/>
              </a:ext>
            </a:extLst>
          </p:cNvPr>
          <p:cNvSpPr/>
          <p:nvPr userDrawn="1"/>
        </p:nvSpPr>
        <p:spPr>
          <a:xfrm>
            <a:off x="393700" y="6712309"/>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14" name="object 6">
            <a:extLst>
              <a:ext uri="{FF2B5EF4-FFF2-40B4-BE49-F238E27FC236}">
                <a16:creationId xmlns:a16="http://schemas.microsoft.com/office/drawing/2014/main" id="{2644C7B8-BBCA-B543-9067-7BE607F9EB1A}"/>
              </a:ext>
            </a:extLst>
          </p:cNvPr>
          <p:cNvSpPr/>
          <p:nvPr userDrawn="1"/>
        </p:nvSpPr>
        <p:spPr>
          <a:xfrm>
            <a:off x="393700" y="6241819"/>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18" name="object 6">
            <a:extLst>
              <a:ext uri="{FF2B5EF4-FFF2-40B4-BE49-F238E27FC236}">
                <a16:creationId xmlns:a16="http://schemas.microsoft.com/office/drawing/2014/main" id="{5D8E882C-B874-E742-8333-D8B09781C0BE}"/>
              </a:ext>
            </a:extLst>
          </p:cNvPr>
          <p:cNvSpPr/>
          <p:nvPr userDrawn="1"/>
        </p:nvSpPr>
        <p:spPr>
          <a:xfrm>
            <a:off x="393700" y="5771328"/>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19" name="object 6">
            <a:extLst>
              <a:ext uri="{FF2B5EF4-FFF2-40B4-BE49-F238E27FC236}">
                <a16:creationId xmlns:a16="http://schemas.microsoft.com/office/drawing/2014/main" id="{94D0A87B-A445-CA4B-9233-41F5976140F2}"/>
              </a:ext>
            </a:extLst>
          </p:cNvPr>
          <p:cNvSpPr/>
          <p:nvPr userDrawn="1"/>
        </p:nvSpPr>
        <p:spPr>
          <a:xfrm>
            <a:off x="393700" y="5300837"/>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21" name="object 6">
            <a:extLst>
              <a:ext uri="{FF2B5EF4-FFF2-40B4-BE49-F238E27FC236}">
                <a16:creationId xmlns:a16="http://schemas.microsoft.com/office/drawing/2014/main" id="{FD0EFFE6-9F28-2849-8C54-E0308C8B44DD}"/>
              </a:ext>
            </a:extLst>
          </p:cNvPr>
          <p:cNvSpPr/>
          <p:nvPr userDrawn="1"/>
        </p:nvSpPr>
        <p:spPr>
          <a:xfrm>
            <a:off x="5715852" y="4830346"/>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22" name="図プレースホルダー 60">
            <a:extLst>
              <a:ext uri="{FF2B5EF4-FFF2-40B4-BE49-F238E27FC236}">
                <a16:creationId xmlns:a16="http://schemas.microsoft.com/office/drawing/2014/main" id="{E78B9DBF-53CD-2448-8AA1-5A54D593E4D7}"/>
              </a:ext>
            </a:extLst>
          </p:cNvPr>
          <p:cNvSpPr>
            <a:spLocks noGrp="1"/>
          </p:cNvSpPr>
          <p:nvPr>
            <p:ph type="pic" sz="quarter" idx="11"/>
          </p:nvPr>
        </p:nvSpPr>
        <p:spPr>
          <a:xfrm>
            <a:off x="5715852" y="1014413"/>
            <a:ext cx="4589462" cy="3233163"/>
          </a:xfrm>
          <a:solidFill>
            <a:schemeClr val="bg1">
              <a:lumMod val="85000"/>
            </a:schemeClr>
          </a:solidFill>
        </p:spPr>
        <p:txBody>
          <a:bodyPr/>
          <a:lstStyle>
            <a:lvl1pPr>
              <a:defRPr>
                <a:solidFill>
                  <a:sysClr val="windowText" lastClr="000000"/>
                </a:solidFill>
              </a:defRPr>
            </a:lvl1pPr>
          </a:lstStyle>
          <a:p>
            <a:endParaRPr kumimoji="1" lang="ja-JP" altLang="en-US"/>
          </a:p>
        </p:txBody>
      </p:sp>
      <p:sp>
        <p:nvSpPr>
          <p:cNvPr id="23" name="object 6">
            <a:extLst>
              <a:ext uri="{FF2B5EF4-FFF2-40B4-BE49-F238E27FC236}">
                <a16:creationId xmlns:a16="http://schemas.microsoft.com/office/drawing/2014/main" id="{FF344E3B-B9CC-2446-9590-D45D1F74CB94}"/>
              </a:ext>
            </a:extLst>
          </p:cNvPr>
          <p:cNvSpPr/>
          <p:nvPr userDrawn="1"/>
        </p:nvSpPr>
        <p:spPr>
          <a:xfrm>
            <a:off x="5715852" y="6712309"/>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27" name="object 6">
            <a:extLst>
              <a:ext uri="{FF2B5EF4-FFF2-40B4-BE49-F238E27FC236}">
                <a16:creationId xmlns:a16="http://schemas.microsoft.com/office/drawing/2014/main" id="{9D9975A1-DB8B-D849-BC1D-54FC7D366BA9}"/>
              </a:ext>
            </a:extLst>
          </p:cNvPr>
          <p:cNvSpPr/>
          <p:nvPr userDrawn="1"/>
        </p:nvSpPr>
        <p:spPr>
          <a:xfrm>
            <a:off x="5715852" y="6241819"/>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28" name="object 6">
            <a:extLst>
              <a:ext uri="{FF2B5EF4-FFF2-40B4-BE49-F238E27FC236}">
                <a16:creationId xmlns:a16="http://schemas.microsoft.com/office/drawing/2014/main" id="{5E6E7788-6C61-664A-8BC1-B1C77760B7B1}"/>
              </a:ext>
            </a:extLst>
          </p:cNvPr>
          <p:cNvSpPr/>
          <p:nvPr userDrawn="1"/>
        </p:nvSpPr>
        <p:spPr>
          <a:xfrm>
            <a:off x="5715852" y="5771328"/>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
        <p:nvSpPr>
          <p:cNvPr id="29" name="object 6">
            <a:extLst>
              <a:ext uri="{FF2B5EF4-FFF2-40B4-BE49-F238E27FC236}">
                <a16:creationId xmlns:a16="http://schemas.microsoft.com/office/drawing/2014/main" id="{AFF99D2E-2D37-174F-A49F-9B031CB4D8C3}"/>
              </a:ext>
            </a:extLst>
          </p:cNvPr>
          <p:cNvSpPr/>
          <p:nvPr userDrawn="1"/>
        </p:nvSpPr>
        <p:spPr>
          <a:xfrm>
            <a:off x="5715852" y="5300837"/>
            <a:ext cx="4608195" cy="0"/>
          </a:xfrm>
          <a:custGeom>
            <a:avLst/>
            <a:gdLst/>
            <a:ahLst/>
            <a:cxnLst/>
            <a:rect l="l" t="t" r="r" b="b"/>
            <a:pathLst>
              <a:path w="4608195">
                <a:moveTo>
                  <a:pt x="4607991" y="0"/>
                </a:moveTo>
                <a:lnTo>
                  <a:pt x="0" y="0"/>
                </a:lnTo>
              </a:path>
            </a:pathLst>
          </a:custGeom>
          <a:ln w="7200">
            <a:solidFill>
              <a:srgbClr val="9B8579"/>
            </a:solidFill>
          </a:ln>
        </p:spPr>
        <p:txBody>
          <a:bodyPr wrap="square" lIns="0" tIns="0" rIns="0" bIns="0" rtlCol="0"/>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CB5BC0A2-AAC7-B646-A9A0-1A95D5D98160}"/>
              </a:ext>
            </a:extLst>
          </p:cNvPr>
          <p:cNvGrpSpPr/>
          <p:nvPr userDrawn="1"/>
        </p:nvGrpSpPr>
        <p:grpSpPr>
          <a:xfrm>
            <a:off x="-12528" y="2541"/>
            <a:ext cx="10705928" cy="7560309"/>
            <a:chOff x="-1" y="12"/>
            <a:chExt cx="10705928" cy="7560309"/>
          </a:xfrm>
        </p:grpSpPr>
        <p:sp>
          <p:nvSpPr>
            <p:cNvPr id="6" name="object 3">
              <a:extLst>
                <a:ext uri="{FF2B5EF4-FFF2-40B4-BE49-F238E27FC236}">
                  <a16:creationId xmlns:a16="http://schemas.microsoft.com/office/drawing/2014/main" id="{5BA0F6FD-6AA9-534F-8D2A-052BF6EFDC8F}"/>
                </a:ext>
              </a:extLst>
            </p:cNvPr>
            <p:cNvSpPr/>
            <p:nvPr/>
          </p:nvSpPr>
          <p:spPr>
            <a:xfrm>
              <a:off x="-1" y="12"/>
              <a:ext cx="10705928" cy="7560309"/>
            </a:xfrm>
            <a:custGeom>
              <a:avLst/>
              <a:gdLst/>
              <a:ahLst/>
              <a:cxnLst/>
              <a:rect l="l" t="t" r="r" b="b"/>
              <a:pathLst>
                <a:path w="5328285" h="7560309">
                  <a:moveTo>
                    <a:pt x="5327992" y="0"/>
                  </a:moveTo>
                  <a:lnTo>
                    <a:pt x="0" y="0"/>
                  </a:lnTo>
                  <a:lnTo>
                    <a:pt x="0" y="7559992"/>
                  </a:lnTo>
                  <a:lnTo>
                    <a:pt x="5327992" y="7559992"/>
                  </a:lnTo>
                  <a:lnTo>
                    <a:pt x="5327992" y="0"/>
                  </a:lnTo>
                  <a:close/>
                </a:path>
              </a:pathLst>
            </a:custGeom>
            <a:solidFill>
              <a:srgbClr val="F1E6E0"/>
            </a:solidFill>
          </p:spPr>
          <p:txBody>
            <a:bodyPr wrap="square" lIns="0" tIns="0" rIns="0" bIns="0" rtlCol="0"/>
            <a:lstStyle/>
            <a:p>
              <a:endParaRPr dirty="0"/>
            </a:p>
          </p:txBody>
        </p:sp>
        <p:pic>
          <p:nvPicPr>
            <p:cNvPr id="7" name="object 4">
              <a:extLst>
                <a:ext uri="{FF2B5EF4-FFF2-40B4-BE49-F238E27FC236}">
                  <a16:creationId xmlns:a16="http://schemas.microsoft.com/office/drawing/2014/main" id="{AFED583A-F189-8343-BE47-07A5A224217A}"/>
                </a:ext>
              </a:extLst>
            </p:cNvPr>
            <p:cNvPicPr/>
            <p:nvPr/>
          </p:nvPicPr>
          <p:blipFill>
            <a:blip r:embed="rId2" cstate="print"/>
            <a:stretch>
              <a:fillRect/>
            </a:stretch>
          </p:blipFill>
          <p:spPr>
            <a:xfrm>
              <a:off x="1766892" y="453268"/>
              <a:ext cx="804708" cy="283843"/>
            </a:xfrm>
            <a:prstGeom prst="rect">
              <a:avLst/>
            </a:prstGeom>
          </p:spPr>
        </p:pic>
        <p:pic>
          <p:nvPicPr>
            <p:cNvPr id="8" name="object 5">
              <a:extLst>
                <a:ext uri="{FF2B5EF4-FFF2-40B4-BE49-F238E27FC236}">
                  <a16:creationId xmlns:a16="http://schemas.microsoft.com/office/drawing/2014/main" id="{BB00EE3D-3458-BE43-98C7-A7EBC597D9D1}"/>
                </a:ext>
              </a:extLst>
            </p:cNvPr>
            <p:cNvPicPr/>
            <p:nvPr/>
          </p:nvPicPr>
          <p:blipFill>
            <a:blip r:embed="rId3" cstate="print"/>
            <a:stretch>
              <a:fillRect/>
            </a:stretch>
          </p:blipFill>
          <p:spPr>
            <a:xfrm>
              <a:off x="2707742" y="426161"/>
              <a:ext cx="882491" cy="316783"/>
            </a:xfrm>
            <a:prstGeom prst="rect">
              <a:avLst/>
            </a:prstGeom>
          </p:spPr>
        </p:pic>
        <p:pic>
          <p:nvPicPr>
            <p:cNvPr id="9" name="object 6">
              <a:extLst>
                <a:ext uri="{FF2B5EF4-FFF2-40B4-BE49-F238E27FC236}">
                  <a16:creationId xmlns:a16="http://schemas.microsoft.com/office/drawing/2014/main" id="{0CC37535-BB00-804F-9B47-4F8B8BBBA315}"/>
                </a:ext>
              </a:extLst>
            </p:cNvPr>
            <p:cNvPicPr/>
            <p:nvPr/>
          </p:nvPicPr>
          <p:blipFill>
            <a:blip r:embed="rId4" cstate="print"/>
            <a:stretch>
              <a:fillRect/>
            </a:stretch>
          </p:blipFill>
          <p:spPr>
            <a:xfrm>
              <a:off x="323952" y="976900"/>
              <a:ext cx="2234183" cy="1947667"/>
            </a:xfrm>
            <a:prstGeom prst="rect">
              <a:avLst/>
            </a:prstGeom>
          </p:spPr>
        </p:pic>
        <p:sp>
          <p:nvSpPr>
            <p:cNvPr id="10" name="object 7">
              <a:extLst>
                <a:ext uri="{FF2B5EF4-FFF2-40B4-BE49-F238E27FC236}">
                  <a16:creationId xmlns:a16="http://schemas.microsoft.com/office/drawing/2014/main" id="{2A4D9573-1861-1E4D-8FF2-0218DC5160C6}"/>
                </a:ext>
              </a:extLst>
            </p:cNvPr>
            <p:cNvSpPr/>
            <p:nvPr/>
          </p:nvSpPr>
          <p:spPr>
            <a:xfrm>
              <a:off x="359994" y="1014133"/>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13" name="object 10">
            <a:extLst>
              <a:ext uri="{FF2B5EF4-FFF2-40B4-BE49-F238E27FC236}">
                <a16:creationId xmlns:a16="http://schemas.microsoft.com/office/drawing/2014/main" id="{6B2C913E-D638-CE47-9E87-2C7AFAA95CAE}"/>
              </a:ext>
            </a:extLst>
          </p:cNvPr>
          <p:cNvGrpSpPr/>
          <p:nvPr userDrawn="1"/>
        </p:nvGrpSpPr>
        <p:grpSpPr>
          <a:xfrm>
            <a:off x="2805023" y="976900"/>
            <a:ext cx="2237231" cy="1947667"/>
            <a:chOff x="2805023" y="976900"/>
            <a:chExt cx="2237231" cy="1947667"/>
          </a:xfrm>
        </p:grpSpPr>
        <p:pic>
          <p:nvPicPr>
            <p:cNvPr id="14" name="object 11">
              <a:extLst>
                <a:ext uri="{FF2B5EF4-FFF2-40B4-BE49-F238E27FC236}">
                  <a16:creationId xmlns:a16="http://schemas.microsoft.com/office/drawing/2014/main" id="{D3B0E31D-D20E-D246-ACD2-58F8FD85CB2C}"/>
                </a:ext>
              </a:extLst>
            </p:cNvPr>
            <p:cNvPicPr/>
            <p:nvPr/>
          </p:nvPicPr>
          <p:blipFill>
            <a:blip r:embed="rId5" cstate="print"/>
            <a:stretch>
              <a:fillRect/>
            </a:stretch>
          </p:blipFill>
          <p:spPr>
            <a:xfrm>
              <a:off x="2805023" y="976900"/>
              <a:ext cx="2237231" cy="1947667"/>
            </a:xfrm>
            <a:prstGeom prst="rect">
              <a:avLst/>
            </a:prstGeom>
          </p:spPr>
        </p:pic>
        <p:sp>
          <p:nvSpPr>
            <p:cNvPr id="15" name="object 12">
              <a:extLst>
                <a:ext uri="{FF2B5EF4-FFF2-40B4-BE49-F238E27FC236}">
                  <a16:creationId xmlns:a16="http://schemas.microsoft.com/office/drawing/2014/main" id="{813FE1C7-AFFA-2D47-915A-F767DBE051CF}"/>
                </a:ext>
              </a:extLst>
            </p:cNvPr>
            <p:cNvSpPr/>
            <p:nvPr/>
          </p:nvSpPr>
          <p:spPr>
            <a:xfrm>
              <a:off x="2843999" y="1014133"/>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18" name="object 15">
            <a:extLst>
              <a:ext uri="{FF2B5EF4-FFF2-40B4-BE49-F238E27FC236}">
                <a16:creationId xmlns:a16="http://schemas.microsoft.com/office/drawing/2014/main" id="{EEADDC4C-7252-D346-9AE6-A657C95A5107}"/>
              </a:ext>
            </a:extLst>
          </p:cNvPr>
          <p:cNvGrpSpPr/>
          <p:nvPr userDrawn="1"/>
        </p:nvGrpSpPr>
        <p:grpSpPr>
          <a:xfrm>
            <a:off x="323952" y="3153172"/>
            <a:ext cx="2234183" cy="1950716"/>
            <a:chOff x="323952" y="3153172"/>
            <a:chExt cx="2234183" cy="1950716"/>
          </a:xfrm>
        </p:grpSpPr>
        <p:pic>
          <p:nvPicPr>
            <p:cNvPr id="19" name="object 16">
              <a:extLst>
                <a:ext uri="{FF2B5EF4-FFF2-40B4-BE49-F238E27FC236}">
                  <a16:creationId xmlns:a16="http://schemas.microsoft.com/office/drawing/2014/main" id="{707109BE-87CF-144F-83E1-4DD238D2D985}"/>
                </a:ext>
              </a:extLst>
            </p:cNvPr>
            <p:cNvPicPr/>
            <p:nvPr/>
          </p:nvPicPr>
          <p:blipFill>
            <a:blip r:embed="rId6" cstate="print"/>
            <a:stretch>
              <a:fillRect/>
            </a:stretch>
          </p:blipFill>
          <p:spPr>
            <a:xfrm>
              <a:off x="323952" y="3153172"/>
              <a:ext cx="2234183" cy="1950716"/>
            </a:xfrm>
            <a:prstGeom prst="rect">
              <a:avLst/>
            </a:prstGeom>
          </p:spPr>
        </p:pic>
        <p:sp>
          <p:nvSpPr>
            <p:cNvPr id="20" name="object 17">
              <a:extLst>
                <a:ext uri="{FF2B5EF4-FFF2-40B4-BE49-F238E27FC236}">
                  <a16:creationId xmlns:a16="http://schemas.microsoft.com/office/drawing/2014/main" id="{416188C8-57E8-BE46-97CA-58126645FA7A}"/>
                </a:ext>
              </a:extLst>
            </p:cNvPr>
            <p:cNvSpPr/>
            <p:nvPr/>
          </p:nvSpPr>
          <p:spPr>
            <a:xfrm>
              <a:off x="359994" y="3192132"/>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23" name="object 20">
            <a:extLst>
              <a:ext uri="{FF2B5EF4-FFF2-40B4-BE49-F238E27FC236}">
                <a16:creationId xmlns:a16="http://schemas.microsoft.com/office/drawing/2014/main" id="{790566B1-390D-724A-8E4E-4BD2D496557C}"/>
              </a:ext>
            </a:extLst>
          </p:cNvPr>
          <p:cNvGrpSpPr/>
          <p:nvPr userDrawn="1"/>
        </p:nvGrpSpPr>
        <p:grpSpPr>
          <a:xfrm>
            <a:off x="2805023" y="3153172"/>
            <a:ext cx="2237231" cy="1950716"/>
            <a:chOff x="2805023" y="3153172"/>
            <a:chExt cx="2237231" cy="1950716"/>
          </a:xfrm>
        </p:grpSpPr>
        <p:pic>
          <p:nvPicPr>
            <p:cNvPr id="24" name="object 21">
              <a:extLst>
                <a:ext uri="{FF2B5EF4-FFF2-40B4-BE49-F238E27FC236}">
                  <a16:creationId xmlns:a16="http://schemas.microsoft.com/office/drawing/2014/main" id="{04FF4FC1-3B1D-8249-92E9-7257256C5A80}"/>
                </a:ext>
              </a:extLst>
            </p:cNvPr>
            <p:cNvPicPr/>
            <p:nvPr/>
          </p:nvPicPr>
          <p:blipFill>
            <a:blip r:embed="rId7" cstate="print"/>
            <a:stretch>
              <a:fillRect/>
            </a:stretch>
          </p:blipFill>
          <p:spPr>
            <a:xfrm>
              <a:off x="2805023" y="3153172"/>
              <a:ext cx="2237231" cy="1950716"/>
            </a:xfrm>
            <a:prstGeom prst="rect">
              <a:avLst/>
            </a:prstGeom>
          </p:spPr>
        </p:pic>
        <p:sp>
          <p:nvSpPr>
            <p:cNvPr id="25" name="object 22">
              <a:extLst>
                <a:ext uri="{FF2B5EF4-FFF2-40B4-BE49-F238E27FC236}">
                  <a16:creationId xmlns:a16="http://schemas.microsoft.com/office/drawing/2014/main" id="{A47F4781-FD3A-2B46-AFB6-5D430AD1E618}"/>
                </a:ext>
              </a:extLst>
            </p:cNvPr>
            <p:cNvSpPr/>
            <p:nvPr userDrawn="1"/>
          </p:nvSpPr>
          <p:spPr>
            <a:xfrm>
              <a:off x="2843999" y="3192132"/>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28" name="object 25">
            <a:extLst>
              <a:ext uri="{FF2B5EF4-FFF2-40B4-BE49-F238E27FC236}">
                <a16:creationId xmlns:a16="http://schemas.microsoft.com/office/drawing/2014/main" id="{D8A68481-C94F-1C42-A84E-BAB98BB78D7A}"/>
              </a:ext>
            </a:extLst>
          </p:cNvPr>
          <p:cNvGrpSpPr/>
          <p:nvPr userDrawn="1"/>
        </p:nvGrpSpPr>
        <p:grpSpPr>
          <a:xfrm>
            <a:off x="323952" y="5332492"/>
            <a:ext cx="2234183" cy="1947671"/>
            <a:chOff x="323952" y="5332492"/>
            <a:chExt cx="2234183" cy="1947671"/>
          </a:xfrm>
        </p:grpSpPr>
        <p:pic>
          <p:nvPicPr>
            <p:cNvPr id="29" name="object 26">
              <a:extLst>
                <a:ext uri="{FF2B5EF4-FFF2-40B4-BE49-F238E27FC236}">
                  <a16:creationId xmlns:a16="http://schemas.microsoft.com/office/drawing/2014/main" id="{829E9C53-0511-3D4B-9185-9A3DDA335AAE}"/>
                </a:ext>
              </a:extLst>
            </p:cNvPr>
            <p:cNvPicPr/>
            <p:nvPr/>
          </p:nvPicPr>
          <p:blipFill>
            <a:blip r:embed="rId4" cstate="print"/>
            <a:stretch>
              <a:fillRect/>
            </a:stretch>
          </p:blipFill>
          <p:spPr>
            <a:xfrm>
              <a:off x="323952" y="5332492"/>
              <a:ext cx="2234183" cy="1947671"/>
            </a:xfrm>
            <a:prstGeom prst="rect">
              <a:avLst/>
            </a:prstGeom>
          </p:spPr>
        </p:pic>
        <p:sp>
          <p:nvSpPr>
            <p:cNvPr id="30" name="object 27">
              <a:extLst>
                <a:ext uri="{FF2B5EF4-FFF2-40B4-BE49-F238E27FC236}">
                  <a16:creationId xmlns:a16="http://schemas.microsoft.com/office/drawing/2014/main" id="{65AECC8C-A1CB-A648-B14A-F3289497E5EC}"/>
                </a:ext>
              </a:extLst>
            </p:cNvPr>
            <p:cNvSpPr/>
            <p:nvPr userDrawn="1"/>
          </p:nvSpPr>
          <p:spPr>
            <a:xfrm>
              <a:off x="359994" y="5370131"/>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33" name="object 30">
            <a:extLst>
              <a:ext uri="{FF2B5EF4-FFF2-40B4-BE49-F238E27FC236}">
                <a16:creationId xmlns:a16="http://schemas.microsoft.com/office/drawing/2014/main" id="{BEED00A6-C752-8446-89A1-A7C3CC9154B1}"/>
              </a:ext>
            </a:extLst>
          </p:cNvPr>
          <p:cNvGrpSpPr/>
          <p:nvPr userDrawn="1"/>
        </p:nvGrpSpPr>
        <p:grpSpPr>
          <a:xfrm>
            <a:off x="2805023" y="5332492"/>
            <a:ext cx="2237231" cy="1947671"/>
            <a:chOff x="2805023" y="5332492"/>
            <a:chExt cx="2237231" cy="1947671"/>
          </a:xfrm>
        </p:grpSpPr>
        <p:pic>
          <p:nvPicPr>
            <p:cNvPr id="34" name="object 31">
              <a:extLst>
                <a:ext uri="{FF2B5EF4-FFF2-40B4-BE49-F238E27FC236}">
                  <a16:creationId xmlns:a16="http://schemas.microsoft.com/office/drawing/2014/main" id="{F5EC9139-0AFA-3348-A5AE-3C2140FA9B8B}"/>
                </a:ext>
              </a:extLst>
            </p:cNvPr>
            <p:cNvPicPr/>
            <p:nvPr/>
          </p:nvPicPr>
          <p:blipFill>
            <a:blip r:embed="rId5" cstate="print"/>
            <a:stretch>
              <a:fillRect/>
            </a:stretch>
          </p:blipFill>
          <p:spPr>
            <a:xfrm>
              <a:off x="2805023" y="5332492"/>
              <a:ext cx="2237231" cy="1947671"/>
            </a:xfrm>
            <a:prstGeom prst="rect">
              <a:avLst/>
            </a:prstGeom>
          </p:spPr>
        </p:pic>
        <p:sp>
          <p:nvSpPr>
            <p:cNvPr id="35" name="object 32">
              <a:extLst>
                <a:ext uri="{FF2B5EF4-FFF2-40B4-BE49-F238E27FC236}">
                  <a16:creationId xmlns:a16="http://schemas.microsoft.com/office/drawing/2014/main" id="{C55253AE-E3E9-944A-BDD8-BAE1399E491A}"/>
                </a:ext>
              </a:extLst>
            </p:cNvPr>
            <p:cNvSpPr/>
            <p:nvPr/>
          </p:nvSpPr>
          <p:spPr>
            <a:xfrm>
              <a:off x="2843999" y="5370131"/>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38" name="object 35">
            <a:extLst>
              <a:ext uri="{FF2B5EF4-FFF2-40B4-BE49-F238E27FC236}">
                <a16:creationId xmlns:a16="http://schemas.microsoft.com/office/drawing/2014/main" id="{6C97B808-E62D-8549-A849-882AB60589E0}"/>
              </a:ext>
            </a:extLst>
          </p:cNvPr>
          <p:cNvGrpSpPr/>
          <p:nvPr userDrawn="1"/>
        </p:nvGrpSpPr>
        <p:grpSpPr>
          <a:xfrm>
            <a:off x="5667096" y="426161"/>
            <a:ext cx="3269106" cy="2498406"/>
            <a:chOff x="5667096" y="426161"/>
            <a:chExt cx="3269106" cy="2498406"/>
          </a:xfrm>
        </p:grpSpPr>
        <p:pic>
          <p:nvPicPr>
            <p:cNvPr id="41" name="object 38">
              <a:extLst>
                <a:ext uri="{FF2B5EF4-FFF2-40B4-BE49-F238E27FC236}">
                  <a16:creationId xmlns:a16="http://schemas.microsoft.com/office/drawing/2014/main" id="{94962B81-0CF3-0748-AC65-72A77BDCF977}"/>
                </a:ext>
              </a:extLst>
            </p:cNvPr>
            <p:cNvPicPr/>
            <p:nvPr/>
          </p:nvPicPr>
          <p:blipFill>
            <a:blip r:embed="rId8" cstate="print"/>
            <a:stretch>
              <a:fillRect/>
            </a:stretch>
          </p:blipFill>
          <p:spPr>
            <a:xfrm>
              <a:off x="7112861" y="453268"/>
              <a:ext cx="804708" cy="283843"/>
            </a:xfrm>
            <a:prstGeom prst="rect">
              <a:avLst/>
            </a:prstGeom>
          </p:spPr>
        </p:pic>
        <p:pic>
          <p:nvPicPr>
            <p:cNvPr id="42" name="object 39">
              <a:extLst>
                <a:ext uri="{FF2B5EF4-FFF2-40B4-BE49-F238E27FC236}">
                  <a16:creationId xmlns:a16="http://schemas.microsoft.com/office/drawing/2014/main" id="{4131A013-D64C-8747-841C-7F8BB1EC7DEA}"/>
                </a:ext>
              </a:extLst>
            </p:cNvPr>
            <p:cNvPicPr/>
            <p:nvPr/>
          </p:nvPicPr>
          <p:blipFill>
            <a:blip r:embed="rId9" cstate="print"/>
            <a:stretch>
              <a:fillRect/>
            </a:stretch>
          </p:blipFill>
          <p:spPr>
            <a:xfrm>
              <a:off x="8053710" y="426161"/>
              <a:ext cx="882492" cy="316783"/>
            </a:xfrm>
            <a:prstGeom prst="rect">
              <a:avLst/>
            </a:prstGeom>
          </p:spPr>
        </p:pic>
        <p:pic>
          <p:nvPicPr>
            <p:cNvPr id="43" name="object 40">
              <a:extLst>
                <a:ext uri="{FF2B5EF4-FFF2-40B4-BE49-F238E27FC236}">
                  <a16:creationId xmlns:a16="http://schemas.microsoft.com/office/drawing/2014/main" id="{219AC311-B191-6645-B01E-554346BE3F79}"/>
                </a:ext>
              </a:extLst>
            </p:cNvPr>
            <p:cNvPicPr/>
            <p:nvPr/>
          </p:nvPicPr>
          <p:blipFill>
            <a:blip r:embed="rId5" cstate="print"/>
            <a:stretch>
              <a:fillRect/>
            </a:stretch>
          </p:blipFill>
          <p:spPr>
            <a:xfrm>
              <a:off x="5667096" y="976900"/>
              <a:ext cx="2237231" cy="1947667"/>
            </a:xfrm>
            <a:prstGeom prst="rect">
              <a:avLst/>
            </a:prstGeom>
          </p:spPr>
        </p:pic>
        <p:sp>
          <p:nvSpPr>
            <p:cNvPr id="44" name="object 41">
              <a:extLst>
                <a:ext uri="{FF2B5EF4-FFF2-40B4-BE49-F238E27FC236}">
                  <a16:creationId xmlns:a16="http://schemas.microsoft.com/office/drawing/2014/main" id="{D8398293-C17D-0442-9CC2-FB95E3091D5B}"/>
                </a:ext>
              </a:extLst>
            </p:cNvPr>
            <p:cNvSpPr/>
            <p:nvPr/>
          </p:nvSpPr>
          <p:spPr>
            <a:xfrm>
              <a:off x="5705957" y="1014133"/>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47" name="object 44">
            <a:extLst>
              <a:ext uri="{FF2B5EF4-FFF2-40B4-BE49-F238E27FC236}">
                <a16:creationId xmlns:a16="http://schemas.microsoft.com/office/drawing/2014/main" id="{642C4189-AAD7-564D-B7B5-64FC9B1C523B}"/>
              </a:ext>
            </a:extLst>
          </p:cNvPr>
          <p:cNvGrpSpPr/>
          <p:nvPr userDrawn="1"/>
        </p:nvGrpSpPr>
        <p:grpSpPr>
          <a:xfrm>
            <a:off x="8151215" y="976900"/>
            <a:ext cx="2237231" cy="1947667"/>
            <a:chOff x="8151215" y="976900"/>
            <a:chExt cx="2237231" cy="1947667"/>
          </a:xfrm>
        </p:grpSpPr>
        <p:pic>
          <p:nvPicPr>
            <p:cNvPr id="48" name="object 45">
              <a:extLst>
                <a:ext uri="{FF2B5EF4-FFF2-40B4-BE49-F238E27FC236}">
                  <a16:creationId xmlns:a16="http://schemas.microsoft.com/office/drawing/2014/main" id="{AF651B88-530E-FA46-9F59-5173E632E174}"/>
                </a:ext>
              </a:extLst>
            </p:cNvPr>
            <p:cNvPicPr/>
            <p:nvPr/>
          </p:nvPicPr>
          <p:blipFill>
            <a:blip r:embed="rId5" cstate="print"/>
            <a:stretch>
              <a:fillRect/>
            </a:stretch>
          </p:blipFill>
          <p:spPr>
            <a:xfrm>
              <a:off x="8151215" y="976900"/>
              <a:ext cx="2237231" cy="1947667"/>
            </a:xfrm>
            <a:prstGeom prst="rect">
              <a:avLst/>
            </a:prstGeom>
          </p:spPr>
        </p:pic>
        <p:sp>
          <p:nvSpPr>
            <p:cNvPr id="49" name="object 46">
              <a:extLst>
                <a:ext uri="{FF2B5EF4-FFF2-40B4-BE49-F238E27FC236}">
                  <a16:creationId xmlns:a16="http://schemas.microsoft.com/office/drawing/2014/main" id="{C385ABEF-5FF2-B748-B040-5EA8C4D20841}"/>
                </a:ext>
              </a:extLst>
            </p:cNvPr>
            <p:cNvSpPr/>
            <p:nvPr/>
          </p:nvSpPr>
          <p:spPr>
            <a:xfrm>
              <a:off x="8189963" y="1014133"/>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52" name="object 49">
            <a:extLst>
              <a:ext uri="{FF2B5EF4-FFF2-40B4-BE49-F238E27FC236}">
                <a16:creationId xmlns:a16="http://schemas.microsoft.com/office/drawing/2014/main" id="{F4BCC475-E274-7147-AECE-6999CF58ADA7}"/>
              </a:ext>
            </a:extLst>
          </p:cNvPr>
          <p:cNvGrpSpPr/>
          <p:nvPr userDrawn="1"/>
        </p:nvGrpSpPr>
        <p:grpSpPr>
          <a:xfrm>
            <a:off x="5667095" y="3153172"/>
            <a:ext cx="2237231" cy="1950716"/>
            <a:chOff x="5667095" y="3153172"/>
            <a:chExt cx="2237231" cy="1950716"/>
          </a:xfrm>
        </p:grpSpPr>
        <p:pic>
          <p:nvPicPr>
            <p:cNvPr id="53" name="object 50">
              <a:extLst>
                <a:ext uri="{FF2B5EF4-FFF2-40B4-BE49-F238E27FC236}">
                  <a16:creationId xmlns:a16="http://schemas.microsoft.com/office/drawing/2014/main" id="{E06BDA65-7249-324C-9492-93298B75B2C2}"/>
                </a:ext>
              </a:extLst>
            </p:cNvPr>
            <p:cNvPicPr/>
            <p:nvPr/>
          </p:nvPicPr>
          <p:blipFill>
            <a:blip r:embed="rId7" cstate="print"/>
            <a:stretch>
              <a:fillRect/>
            </a:stretch>
          </p:blipFill>
          <p:spPr>
            <a:xfrm>
              <a:off x="5667095" y="3153172"/>
              <a:ext cx="2237231" cy="1950716"/>
            </a:xfrm>
            <a:prstGeom prst="rect">
              <a:avLst/>
            </a:prstGeom>
          </p:spPr>
        </p:pic>
        <p:sp>
          <p:nvSpPr>
            <p:cNvPr id="54" name="object 51">
              <a:extLst>
                <a:ext uri="{FF2B5EF4-FFF2-40B4-BE49-F238E27FC236}">
                  <a16:creationId xmlns:a16="http://schemas.microsoft.com/office/drawing/2014/main" id="{F395A5D6-D8E1-6343-A718-41EBA8E26542}"/>
                </a:ext>
              </a:extLst>
            </p:cNvPr>
            <p:cNvSpPr/>
            <p:nvPr/>
          </p:nvSpPr>
          <p:spPr>
            <a:xfrm>
              <a:off x="5705957" y="3192132"/>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57" name="object 54">
            <a:extLst>
              <a:ext uri="{FF2B5EF4-FFF2-40B4-BE49-F238E27FC236}">
                <a16:creationId xmlns:a16="http://schemas.microsoft.com/office/drawing/2014/main" id="{2DBBDCB0-8B66-DD47-9DA3-0A41CD375347}"/>
              </a:ext>
            </a:extLst>
          </p:cNvPr>
          <p:cNvGrpSpPr/>
          <p:nvPr userDrawn="1"/>
        </p:nvGrpSpPr>
        <p:grpSpPr>
          <a:xfrm>
            <a:off x="8151215" y="3153172"/>
            <a:ext cx="2237231" cy="1950716"/>
            <a:chOff x="8151215" y="3153172"/>
            <a:chExt cx="2237231" cy="1950716"/>
          </a:xfrm>
        </p:grpSpPr>
        <p:pic>
          <p:nvPicPr>
            <p:cNvPr id="58" name="object 55">
              <a:extLst>
                <a:ext uri="{FF2B5EF4-FFF2-40B4-BE49-F238E27FC236}">
                  <a16:creationId xmlns:a16="http://schemas.microsoft.com/office/drawing/2014/main" id="{5329CF8C-D54C-DE43-AD5C-8D54C723A00F}"/>
                </a:ext>
              </a:extLst>
            </p:cNvPr>
            <p:cNvPicPr/>
            <p:nvPr/>
          </p:nvPicPr>
          <p:blipFill>
            <a:blip r:embed="rId7" cstate="print"/>
            <a:stretch>
              <a:fillRect/>
            </a:stretch>
          </p:blipFill>
          <p:spPr>
            <a:xfrm>
              <a:off x="8151215" y="3153172"/>
              <a:ext cx="2237231" cy="1950716"/>
            </a:xfrm>
            <a:prstGeom prst="rect">
              <a:avLst/>
            </a:prstGeom>
          </p:spPr>
        </p:pic>
        <p:sp>
          <p:nvSpPr>
            <p:cNvPr id="59" name="object 56">
              <a:extLst>
                <a:ext uri="{FF2B5EF4-FFF2-40B4-BE49-F238E27FC236}">
                  <a16:creationId xmlns:a16="http://schemas.microsoft.com/office/drawing/2014/main" id="{8B80396F-E7D8-BB4D-8694-D16F154F13F7}"/>
                </a:ext>
              </a:extLst>
            </p:cNvPr>
            <p:cNvSpPr/>
            <p:nvPr/>
          </p:nvSpPr>
          <p:spPr>
            <a:xfrm>
              <a:off x="8189963" y="3192132"/>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62" name="object 59">
            <a:extLst>
              <a:ext uri="{FF2B5EF4-FFF2-40B4-BE49-F238E27FC236}">
                <a16:creationId xmlns:a16="http://schemas.microsoft.com/office/drawing/2014/main" id="{67DBE66F-504D-CD40-BF19-E886A85EA172}"/>
              </a:ext>
            </a:extLst>
          </p:cNvPr>
          <p:cNvGrpSpPr/>
          <p:nvPr userDrawn="1"/>
        </p:nvGrpSpPr>
        <p:grpSpPr>
          <a:xfrm>
            <a:off x="5667095" y="5332492"/>
            <a:ext cx="2237231" cy="1947671"/>
            <a:chOff x="5667095" y="5332492"/>
            <a:chExt cx="2237231" cy="1947671"/>
          </a:xfrm>
        </p:grpSpPr>
        <p:pic>
          <p:nvPicPr>
            <p:cNvPr id="63" name="object 60">
              <a:extLst>
                <a:ext uri="{FF2B5EF4-FFF2-40B4-BE49-F238E27FC236}">
                  <a16:creationId xmlns:a16="http://schemas.microsoft.com/office/drawing/2014/main" id="{FF729596-526B-2947-BD34-B03436911333}"/>
                </a:ext>
              </a:extLst>
            </p:cNvPr>
            <p:cNvPicPr/>
            <p:nvPr/>
          </p:nvPicPr>
          <p:blipFill>
            <a:blip r:embed="rId5" cstate="print"/>
            <a:stretch>
              <a:fillRect/>
            </a:stretch>
          </p:blipFill>
          <p:spPr>
            <a:xfrm>
              <a:off x="5667095" y="5332492"/>
              <a:ext cx="2237231" cy="1947671"/>
            </a:xfrm>
            <a:prstGeom prst="rect">
              <a:avLst/>
            </a:prstGeom>
          </p:spPr>
        </p:pic>
        <p:sp>
          <p:nvSpPr>
            <p:cNvPr id="64" name="object 61">
              <a:extLst>
                <a:ext uri="{FF2B5EF4-FFF2-40B4-BE49-F238E27FC236}">
                  <a16:creationId xmlns:a16="http://schemas.microsoft.com/office/drawing/2014/main" id="{E23CA0AB-7102-1943-940F-6846385FEE54}"/>
                </a:ext>
              </a:extLst>
            </p:cNvPr>
            <p:cNvSpPr/>
            <p:nvPr/>
          </p:nvSpPr>
          <p:spPr>
            <a:xfrm>
              <a:off x="5705957" y="5370131"/>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grpSp>
        <p:nvGrpSpPr>
          <p:cNvPr id="67" name="object 64">
            <a:extLst>
              <a:ext uri="{FF2B5EF4-FFF2-40B4-BE49-F238E27FC236}">
                <a16:creationId xmlns:a16="http://schemas.microsoft.com/office/drawing/2014/main" id="{6063D09C-1003-F24F-9286-9BC6CE78CA1E}"/>
              </a:ext>
            </a:extLst>
          </p:cNvPr>
          <p:cNvGrpSpPr/>
          <p:nvPr userDrawn="1"/>
        </p:nvGrpSpPr>
        <p:grpSpPr>
          <a:xfrm>
            <a:off x="8151215" y="5332492"/>
            <a:ext cx="2237231" cy="1947671"/>
            <a:chOff x="8151215" y="5332492"/>
            <a:chExt cx="2237231" cy="1947671"/>
          </a:xfrm>
        </p:grpSpPr>
        <p:pic>
          <p:nvPicPr>
            <p:cNvPr id="68" name="object 65">
              <a:extLst>
                <a:ext uri="{FF2B5EF4-FFF2-40B4-BE49-F238E27FC236}">
                  <a16:creationId xmlns:a16="http://schemas.microsoft.com/office/drawing/2014/main" id="{56CDBCCB-930C-E247-9BAA-BC7AD4B013D7}"/>
                </a:ext>
              </a:extLst>
            </p:cNvPr>
            <p:cNvPicPr/>
            <p:nvPr/>
          </p:nvPicPr>
          <p:blipFill>
            <a:blip r:embed="rId5" cstate="print"/>
            <a:stretch>
              <a:fillRect/>
            </a:stretch>
          </p:blipFill>
          <p:spPr>
            <a:xfrm>
              <a:off x="8151215" y="5332492"/>
              <a:ext cx="2237231" cy="1947671"/>
            </a:xfrm>
            <a:prstGeom prst="rect">
              <a:avLst/>
            </a:prstGeom>
          </p:spPr>
        </p:pic>
        <p:sp>
          <p:nvSpPr>
            <p:cNvPr id="69" name="object 66">
              <a:extLst>
                <a:ext uri="{FF2B5EF4-FFF2-40B4-BE49-F238E27FC236}">
                  <a16:creationId xmlns:a16="http://schemas.microsoft.com/office/drawing/2014/main" id="{4E348009-973E-4845-A5B3-1D8DBD8C9A4F}"/>
                </a:ext>
              </a:extLst>
            </p:cNvPr>
            <p:cNvSpPr/>
            <p:nvPr/>
          </p:nvSpPr>
          <p:spPr>
            <a:xfrm>
              <a:off x="8189963" y="5370131"/>
              <a:ext cx="2124075" cy="1836420"/>
            </a:xfrm>
            <a:custGeom>
              <a:avLst/>
              <a:gdLst/>
              <a:ahLst/>
              <a:cxnLst/>
              <a:rect l="l" t="t" r="r" b="b"/>
              <a:pathLst>
                <a:path w="2124075" h="1836420">
                  <a:moveTo>
                    <a:pt x="2123998" y="0"/>
                  </a:moveTo>
                  <a:lnTo>
                    <a:pt x="0" y="0"/>
                  </a:lnTo>
                  <a:lnTo>
                    <a:pt x="0" y="1836000"/>
                  </a:lnTo>
                  <a:lnTo>
                    <a:pt x="2123998" y="1836000"/>
                  </a:lnTo>
                  <a:lnTo>
                    <a:pt x="2123998" y="0"/>
                  </a:lnTo>
                  <a:close/>
                </a:path>
              </a:pathLst>
            </a:custGeom>
            <a:solidFill>
              <a:srgbClr val="FFFFFF"/>
            </a:solidFill>
          </p:spPr>
          <p:txBody>
            <a:bodyPr wrap="square" lIns="0" tIns="0" rIns="0" bIns="0" rtlCol="0"/>
            <a:lstStyle/>
            <a:p>
              <a:endParaRPr/>
            </a:p>
          </p:txBody>
        </p:sp>
      </p:grpSp>
      <p:sp>
        <p:nvSpPr>
          <p:cNvPr id="73" name="図プレースホルダー 72">
            <a:extLst>
              <a:ext uri="{FF2B5EF4-FFF2-40B4-BE49-F238E27FC236}">
                <a16:creationId xmlns:a16="http://schemas.microsoft.com/office/drawing/2014/main" id="{1385ECB8-4E9B-484C-8693-AA120D1E0031}"/>
              </a:ext>
            </a:extLst>
          </p:cNvPr>
          <p:cNvSpPr>
            <a:spLocks noGrp="1"/>
          </p:cNvSpPr>
          <p:nvPr>
            <p:ph type="pic" sz="quarter" idx="10"/>
          </p:nvPr>
        </p:nvSpPr>
        <p:spPr>
          <a:xfrm>
            <a:off x="503238" y="3336323"/>
            <a:ext cx="1836737" cy="1403870"/>
          </a:xfrm>
          <a:blipFill>
            <a:blip r:embed="rId10"/>
            <a:stretch>
              <a:fillRect/>
            </a:stretch>
          </a:blipFill>
        </p:spPr>
        <p:txBody>
          <a:bodyPr/>
          <a:lstStyle>
            <a:lvl1pPr>
              <a:defRPr>
                <a:noFill/>
              </a:defRPr>
            </a:lvl1pPr>
          </a:lstStyle>
          <a:p>
            <a:endParaRPr kumimoji="1" lang="ja-JP" altLang="en-US"/>
          </a:p>
        </p:txBody>
      </p:sp>
      <p:sp>
        <p:nvSpPr>
          <p:cNvPr id="74" name="図プレースホルダー 72">
            <a:extLst>
              <a:ext uri="{FF2B5EF4-FFF2-40B4-BE49-F238E27FC236}">
                <a16:creationId xmlns:a16="http://schemas.microsoft.com/office/drawing/2014/main" id="{1443F57E-3AEB-444A-A7AE-1FFF5E0C6F03}"/>
              </a:ext>
            </a:extLst>
          </p:cNvPr>
          <p:cNvSpPr>
            <a:spLocks noGrp="1"/>
          </p:cNvSpPr>
          <p:nvPr>
            <p:ph type="pic" sz="quarter" idx="11"/>
          </p:nvPr>
        </p:nvSpPr>
        <p:spPr>
          <a:xfrm>
            <a:off x="2988744" y="3336323"/>
            <a:ext cx="1836737" cy="1403870"/>
          </a:xfrm>
          <a:blipFill>
            <a:blip r:embed="rId10"/>
            <a:stretch>
              <a:fillRect/>
            </a:stretch>
          </a:blipFill>
        </p:spPr>
        <p:txBody>
          <a:bodyPr/>
          <a:lstStyle>
            <a:lvl1pPr>
              <a:defRPr>
                <a:noFill/>
              </a:defRPr>
            </a:lvl1pPr>
          </a:lstStyle>
          <a:p>
            <a:endParaRPr kumimoji="1" lang="ja-JP" altLang="en-US"/>
          </a:p>
        </p:txBody>
      </p:sp>
      <p:sp>
        <p:nvSpPr>
          <p:cNvPr id="77" name="図プレースホルダー 72">
            <a:extLst>
              <a:ext uri="{FF2B5EF4-FFF2-40B4-BE49-F238E27FC236}">
                <a16:creationId xmlns:a16="http://schemas.microsoft.com/office/drawing/2014/main" id="{87775616-7257-8941-B211-9918DDF951FF}"/>
              </a:ext>
            </a:extLst>
          </p:cNvPr>
          <p:cNvSpPr>
            <a:spLocks noGrp="1"/>
          </p:cNvSpPr>
          <p:nvPr>
            <p:ph type="pic" sz="quarter" idx="14"/>
          </p:nvPr>
        </p:nvSpPr>
        <p:spPr>
          <a:xfrm>
            <a:off x="5848321" y="3336323"/>
            <a:ext cx="1836737" cy="1403870"/>
          </a:xfrm>
          <a:blipFill>
            <a:blip r:embed="rId10"/>
            <a:stretch>
              <a:fillRect/>
            </a:stretch>
          </a:blipFill>
        </p:spPr>
        <p:txBody>
          <a:bodyPr/>
          <a:lstStyle>
            <a:lvl1pPr>
              <a:defRPr>
                <a:noFill/>
              </a:defRPr>
            </a:lvl1pPr>
          </a:lstStyle>
          <a:p>
            <a:endParaRPr kumimoji="1" lang="ja-JP" altLang="en-US"/>
          </a:p>
        </p:txBody>
      </p:sp>
      <p:sp>
        <p:nvSpPr>
          <p:cNvPr id="78" name="図プレースホルダー 72">
            <a:extLst>
              <a:ext uri="{FF2B5EF4-FFF2-40B4-BE49-F238E27FC236}">
                <a16:creationId xmlns:a16="http://schemas.microsoft.com/office/drawing/2014/main" id="{CC03F20C-E46B-9C45-98C6-4DE6DD3C5D52}"/>
              </a:ext>
            </a:extLst>
          </p:cNvPr>
          <p:cNvSpPr>
            <a:spLocks noGrp="1"/>
          </p:cNvSpPr>
          <p:nvPr>
            <p:ph type="pic" sz="quarter" idx="15"/>
          </p:nvPr>
        </p:nvSpPr>
        <p:spPr>
          <a:xfrm>
            <a:off x="8333827" y="3336323"/>
            <a:ext cx="1836737" cy="1403870"/>
          </a:xfrm>
          <a:blipFill>
            <a:blip r:embed="rId10"/>
            <a:stretch>
              <a:fillRect/>
            </a:stretch>
          </a:blipFill>
        </p:spPr>
        <p:txBody>
          <a:bodyPr/>
          <a:lstStyle>
            <a:lvl1pPr>
              <a:defRPr>
                <a:noFill/>
              </a:defRPr>
            </a:lvl1pPr>
          </a:lstStyle>
          <a:p>
            <a:endParaRPr kumimoji="1" lang="ja-JP" altLang="en-US"/>
          </a:p>
        </p:txBody>
      </p:sp>
      <p:sp>
        <p:nvSpPr>
          <p:cNvPr id="81" name="図プレースホルダー 72">
            <a:extLst>
              <a:ext uri="{FF2B5EF4-FFF2-40B4-BE49-F238E27FC236}">
                <a16:creationId xmlns:a16="http://schemas.microsoft.com/office/drawing/2014/main" id="{E1E800C6-890A-9349-A3CB-32E74FAF99B5}"/>
              </a:ext>
            </a:extLst>
          </p:cNvPr>
          <p:cNvSpPr>
            <a:spLocks noGrp="1"/>
          </p:cNvSpPr>
          <p:nvPr>
            <p:ph type="pic" sz="quarter" idx="16"/>
          </p:nvPr>
        </p:nvSpPr>
        <p:spPr>
          <a:xfrm>
            <a:off x="503238" y="5514258"/>
            <a:ext cx="1836737" cy="1403870"/>
          </a:xfrm>
          <a:blipFill>
            <a:blip r:embed="rId10"/>
            <a:stretch>
              <a:fillRect/>
            </a:stretch>
          </a:blipFill>
        </p:spPr>
        <p:txBody>
          <a:bodyPr/>
          <a:lstStyle>
            <a:lvl1pPr>
              <a:defRPr>
                <a:noFill/>
              </a:defRPr>
            </a:lvl1pPr>
          </a:lstStyle>
          <a:p>
            <a:endParaRPr kumimoji="1" lang="ja-JP" altLang="en-US"/>
          </a:p>
        </p:txBody>
      </p:sp>
      <p:sp>
        <p:nvSpPr>
          <p:cNvPr id="82" name="図プレースホルダー 72">
            <a:extLst>
              <a:ext uri="{FF2B5EF4-FFF2-40B4-BE49-F238E27FC236}">
                <a16:creationId xmlns:a16="http://schemas.microsoft.com/office/drawing/2014/main" id="{CB631C96-68A4-2849-A297-DAC63C70A129}"/>
              </a:ext>
            </a:extLst>
          </p:cNvPr>
          <p:cNvSpPr>
            <a:spLocks noGrp="1"/>
          </p:cNvSpPr>
          <p:nvPr>
            <p:ph type="pic" sz="quarter" idx="17"/>
          </p:nvPr>
        </p:nvSpPr>
        <p:spPr>
          <a:xfrm>
            <a:off x="2988744" y="5514258"/>
            <a:ext cx="1836737" cy="1403870"/>
          </a:xfrm>
          <a:blipFill>
            <a:blip r:embed="rId10"/>
            <a:stretch>
              <a:fillRect/>
            </a:stretch>
          </a:blipFill>
        </p:spPr>
        <p:txBody>
          <a:bodyPr/>
          <a:lstStyle>
            <a:lvl1pPr>
              <a:defRPr>
                <a:noFill/>
              </a:defRPr>
            </a:lvl1pPr>
          </a:lstStyle>
          <a:p>
            <a:endParaRPr kumimoji="1" lang="ja-JP" altLang="en-US"/>
          </a:p>
        </p:txBody>
      </p:sp>
      <p:sp>
        <p:nvSpPr>
          <p:cNvPr id="83" name="図プレースホルダー 72">
            <a:extLst>
              <a:ext uri="{FF2B5EF4-FFF2-40B4-BE49-F238E27FC236}">
                <a16:creationId xmlns:a16="http://schemas.microsoft.com/office/drawing/2014/main" id="{4ABFA9E1-E4D4-014E-8F6E-0E1F1D45F636}"/>
              </a:ext>
            </a:extLst>
          </p:cNvPr>
          <p:cNvSpPr>
            <a:spLocks noGrp="1"/>
          </p:cNvSpPr>
          <p:nvPr>
            <p:ph type="pic" sz="quarter" idx="18"/>
          </p:nvPr>
        </p:nvSpPr>
        <p:spPr>
          <a:xfrm>
            <a:off x="5848321" y="5514258"/>
            <a:ext cx="1836737" cy="1403870"/>
          </a:xfrm>
          <a:blipFill>
            <a:blip r:embed="rId10"/>
            <a:stretch>
              <a:fillRect/>
            </a:stretch>
          </a:blipFill>
        </p:spPr>
        <p:txBody>
          <a:bodyPr/>
          <a:lstStyle>
            <a:lvl1pPr>
              <a:defRPr>
                <a:noFill/>
              </a:defRPr>
            </a:lvl1pPr>
          </a:lstStyle>
          <a:p>
            <a:endParaRPr kumimoji="1" lang="ja-JP" altLang="en-US"/>
          </a:p>
        </p:txBody>
      </p:sp>
      <p:sp>
        <p:nvSpPr>
          <p:cNvPr id="84" name="図プレースホルダー 72">
            <a:extLst>
              <a:ext uri="{FF2B5EF4-FFF2-40B4-BE49-F238E27FC236}">
                <a16:creationId xmlns:a16="http://schemas.microsoft.com/office/drawing/2014/main" id="{DAEE6CE7-186F-1247-A967-E5CB6EEC9352}"/>
              </a:ext>
            </a:extLst>
          </p:cNvPr>
          <p:cNvSpPr>
            <a:spLocks noGrp="1"/>
          </p:cNvSpPr>
          <p:nvPr>
            <p:ph type="pic" sz="quarter" idx="19"/>
          </p:nvPr>
        </p:nvSpPr>
        <p:spPr>
          <a:xfrm>
            <a:off x="8333827" y="5514258"/>
            <a:ext cx="1836737" cy="1403870"/>
          </a:xfrm>
          <a:blipFill>
            <a:blip r:embed="rId10"/>
            <a:stretch>
              <a:fillRect/>
            </a:stretch>
          </a:blipFill>
        </p:spPr>
        <p:txBody>
          <a:bodyPr/>
          <a:lstStyle>
            <a:lvl1pPr>
              <a:defRPr>
                <a:noFill/>
              </a:defRPr>
            </a:lvl1pPr>
          </a:lstStyle>
          <a:p>
            <a:endParaRPr kumimoji="1" lang="ja-JP" altLang="en-US"/>
          </a:p>
        </p:txBody>
      </p:sp>
      <p:sp>
        <p:nvSpPr>
          <p:cNvPr id="85" name="図プレースホルダー 72">
            <a:extLst>
              <a:ext uri="{FF2B5EF4-FFF2-40B4-BE49-F238E27FC236}">
                <a16:creationId xmlns:a16="http://schemas.microsoft.com/office/drawing/2014/main" id="{BAA8920E-5832-2B4C-8CD9-C83CE8AFBE1F}"/>
              </a:ext>
            </a:extLst>
          </p:cNvPr>
          <p:cNvSpPr>
            <a:spLocks noGrp="1"/>
          </p:cNvSpPr>
          <p:nvPr>
            <p:ph type="pic" sz="quarter" idx="20"/>
          </p:nvPr>
        </p:nvSpPr>
        <p:spPr>
          <a:xfrm>
            <a:off x="503238" y="1158388"/>
            <a:ext cx="1836737" cy="1403870"/>
          </a:xfrm>
          <a:blipFill>
            <a:blip r:embed="rId10"/>
            <a:stretch>
              <a:fillRect/>
            </a:stretch>
          </a:blipFill>
        </p:spPr>
        <p:txBody>
          <a:bodyPr/>
          <a:lstStyle>
            <a:lvl1pPr>
              <a:defRPr>
                <a:noFill/>
              </a:defRPr>
            </a:lvl1pPr>
          </a:lstStyle>
          <a:p>
            <a:endParaRPr kumimoji="1" lang="ja-JP" altLang="en-US"/>
          </a:p>
        </p:txBody>
      </p:sp>
      <p:sp>
        <p:nvSpPr>
          <p:cNvPr id="86" name="図プレースホルダー 72">
            <a:extLst>
              <a:ext uri="{FF2B5EF4-FFF2-40B4-BE49-F238E27FC236}">
                <a16:creationId xmlns:a16="http://schemas.microsoft.com/office/drawing/2014/main" id="{02936EF2-B6D8-7E4C-B3E9-DC7D27CAAFE3}"/>
              </a:ext>
            </a:extLst>
          </p:cNvPr>
          <p:cNvSpPr>
            <a:spLocks noGrp="1"/>
          </p:cNvSpPr>
          <p:nvPr>
            <p:ph type="pic" sz="quarter" idx="21"/>
          </p:nvPr>
        </p:nvSpPr>
        <p:spPr>
          <a:xfrm>
            <a:off x="2988744" y="1158388"/>
            <a:ext cx="1836737" cy="1403870"/>
          </a:xfrm>
          <a:blipFill>
            <a:blip r:embed="rId10"/>
            <a:stretch>
              <a:fillRect/>
            </a:stretch>
          </a:blipFill>
        </p:spPr>
        <p:txBody>
          <a:bodyPr/>
          <a:lstStyle>
            <a:lvl1pPr>
              <a:defRPr>
                <a:noFill/>
              </a:defRPr>
            </a:lvl1pPr>
          </a:lstStyle>
          <a:p>
            <a:endParaRPr kumimoji="1" lang="ja-JP" altLang="en-US"/>
          </a:p>
        </p:txBody>
      </p:sp>
      <p:sp>
        <p:nvSpPr>
          <p:cNvPr id="87" name="図プレースホルダー 72">
            <a:extLst>
              <a:ext uri="{FF2B5EF4-FFF2-40B4-BE49-F238E27FC236}">
                <a16:creationId xmlns:a16="http://schemas.microsoft.com/office/drawing/2014/main" id="{7734D532-C82C-F346-9A45-E2F4BB0453E7}"/>
              </a:ext>
            </a:extLst>
          </p:cNvPr>
          <p:cNvSpPr>
            <a:spLocks noGrp="1"/>
          </p:cNvSpPr>
          <p:nvPr>
            <p:ph type="pic" sz="quarter" idx="22"/>
          </p:nvPr>
        </p:nvSpPr>
        <p:spPr>
          <a:xfrm>
            <a:off x="5848321" y="1158388"/>
            <a:ext cx="1836737" cy="1403870"/>
          </a:xfrm>
          <a:blipFill>
            <a:blip r:embed="rId10"/>
            <a:stretch>
              <a:fillRect/>
            </a:stretch>
          </a:blipFill>
        </p:spPr>
        <p:txBody>
          <a:bodyPr/>
          <a:lstStyle>
            <a:lvl1pPr>
              <a:defRPr>
                <a:noFill/>
              </a:defRPr>
            </a:lvl1pPr>
          </a:lstStyle>
          <a:p>
            <a:endParaRPr kumimoji="1" lang="ja-JP" altLang="en-US"/>
          </a:p>
        </p:txBody>
      </p:sp>
      <p:sp>
        <p:nvSpPr>
          <p:cNvPr id="88" name="図プレースホルダー 72">
            <a:extLst>
              <a:ext uri="{FF2B5EF4-FFF2-40B4-BE49-F238E27FC236}">
                <a16:creationId xmlns:a16="http://schemas.microsoft.com/office/drawing/2014/main" id="{E82DE30A-A61A-9B4D-9656-4054E6986039}"/>
              </a:ext>
            </a:extLst>
          </p:cNvPr>
          <p:cNvSpPr>
            <a:spLocks noGrp="1"/>
          </p:cNvSpPr>
          <p:nvPr>
            <p:ph type="pic" sz="quarter" idx="23"/>
          </p:nvPr>
        </p:nvSpPr>
        <p:spPr>
          <a:xfrm>
            <a:off x="8333827" y="1158388"/>
            <a:ext cx="1836737" cy="1403870"/>
          </a:xfrm>
          <a:blipFill>
            <a:blip r:embed="rId10"/>
            <a:stretch>
              <a:fillRect/>
            </a:stretch>
          </a:blipFill>
        </p:spPr>
        <p:txBody>
          <a:bodyPr/>
          <a:lstStyle>
            <a:lvl1pPr>
              <a:defRPr>
                <a:noFill/>
              </a:defRPr>
            </a:lvl1pPr>
          </a:lstStyle>
          <a:p>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96429" y="211839"/>
            <a:ext cx="8100540" cy="619760"/>
          </a:xfrm>
          <a:prstGeom prst="rect">
            <a:avLst/>
          </a:prstGeom>
        </p:spPr>
        <p:txBody>
          <a:bodyPr wrap="square" lIns="0" tIns="0" rIns="0" bIns="0">
            <a:spAutoFit/>
          </a:bodyPr>
          <a:lstStyle>
            <a:lvl1pPr>
              <a:defRPr sz="3900" b="1" i="0">
                <a:solidFill>
                  <a:srgbClr val="323031"/>
                </a:solidFill>
                <a:latin typeface="A P-OTF A1Gothic Std"/>
                <a:cs typeface="A P-OTF A1Gothic Std"/>
              </a:defRPr>
            </a:lvl1pPr>
          </a:lstStyle>
          <a:p>
            <a:endParaRPr/>
          </a:p>
        </p:txBody>
      </p:sp>
      <p:sp>
        <p:nvSpPr>
          <p:cNvPr id="3" name="Holder 3"/>
          <p:cNvSpPr>
            <a:spLocks noGrp="1"/>
          </p:cNvSpPr>
          <p:nvPr>
            <p:ph type="body" idx="1"/>
          </p:nvPr>
        </p:nvSpPr>
        <p:spPr>
          <a:xfrm>
            <a:off x="534670" y="1739455"/>
            <a:ext cx="9624060" cy="499148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635756" y="7033450"/>
            <a:ext cx="3421888" cy="378142"/>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670" y="7033450"/>
            <a:ext cx="2459482" cy="378142"/>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3/23/2023</a:t>
            </a:fld>
            <a:endParaRPr lang="en-US"/>
          </a:p>
        </p:txBody>
      </p:sp>
      <p:sp>
        <p:nvSpPr>
          <p:cNvPr id="6" name="Holder 6"/>
          <p:cNvSpPr>
            <a:spLocks noGrp="1"/>
          </p:cNvSpPr>
          <p:nvPr>
            <p:ph type="sldNum" sz="quarter" idx="7"/>
          </p:nvPr>
        </p:nvSpPr>
        <p:spPr>
          <a:xfrm>
            <a:off x="7699248" y="7033450"/>
            <a:ext cx="2459482" cy="378142"/>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81" r:id="rId1"/>
    <p:sldLayoutId id="2147483680" r:id="rId2"/>
    <p:sldLayoutId id="2147483663" r:id="rId3"/>
    <p:sldLayoutId id="2147483682" r:id="rId4"/>
    <p:sldLayoutId id="2147483683" r:id="rId5"/>
    <p:sldLayoutId id="2147483664" r:id="rId6"/>
    <p:sldLayoutId id="214748366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emf"/><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emf"/><Relationship Id="rId2" Type="http://schemas.openxmlformats.org/officeDocument/2006/relationships/image" Target="../media/image29.pn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png"/><Relationship Id="rId23" Type="http://schemas.openxmlformats.org/officeDocument/2006/relationships/image" Target="../media/image50.pn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png"/></Relationships>
</file>

<file path=ppt/slides/_rels/slide3.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emf"/><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39.png"/><Relationship Id="rId5" Type="http://schemas.openxmlformats.org/officeDocument/2006/relationships/image" Target="../media/image57.png"/><Relationship Id="rId10" Type="http://schemas.openxmlformats.org/officeDocument/2006/relationships/image" Target="../media/image62.png"/><Relationship Id="rId4" Type="http://schemas.openxmlformats.org/officeDocument/2006/relationships/image" Target="../media/image56.emf"/><Relationship Id="rId9" Type="http://schemas.openxmlformats.org/officeDocument/2006/relationships/image" Target="../media/image61.png"/></Relationships>
</file>

<file path=ppt/slides/_rels/slide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3.png"/><Relationship Id="rId7"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3.png"/><Relationship Id="rId7" Type="http://schemas.openxmlformats.org/officeDocument/2006/relationships/image" Target="../media/image64.png"/><Relationship Id="rId12"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65.emf"/><Relationship Id="rId11" Type="http://schemas.openxmlformats.org/officeDocument/2006/relationships/image" Target="../media/image44.png"/><Relationship Id="rId5" Type="http://schemas.openxmlformats.org/officeDocument/2006/relationships/image" Target="../media/image41.png"/><Relationship Id="rId10" Type="http://schemas.openxmlformats.org/officeDocument/2006/relationships/image" Target="../media/image52.emf"/><Relationship Id="rId4" Type="http://schemas.openxmlformats.org/officeDocument/2006/relationships/image" Target="../media/image40.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63.png"/><Relationship Id="rId7" Type="http://schemas.openxmlformats.org/officeDocument/2006/relationships/image" Target="../media/image64.png"/><Relationship Id="rId12" Type="http://schemas.openxmlformats.org/officeDocument/2006/relationships/image" Target="../media/image47.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5.emf"/><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52.emf"/><Relationship Id="rId4" Type="http://schemas.openxmlformats.org/officeDocument/2006/relationships/image" Target="../media/image40.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63.png"/><Relationship Id="rId7" Type="http://schemas.openxmlformats.org/officeDocument/2006/relationships/image" Target="../media/image52.emf"/><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65.emf"/><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image" Target="../media/image5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p:nvPr/>
        </p:nvSpPr>
        <p:spPr>
          <a:xfrm>
            <a:off x="370060" y="2815041"/>
            <a:ext cx="2614439" cy="415498"/>
          </a:xfrm>
          <a:prstGeom prst="rect">
            <a:avLst/>
          </a:prstGeom>
        </p:spPr>
        <p:txBody>
          <a:bodyPr vert="horz" wrap="square" lIns="0" tIns="12700" rIns="0" bIns="0" rtlCol="0">
            <a:spAutoFit/>
          </a:bodyPr>
          <a:lstStyle/>
          <a:p>
            <a:pPr marL="12700">
              <a:spcBef>
                <a:spcPts val="500"/>
              </a:spcBef>
            </a:pPr>
            <a:r>
              <a:rPr sz="1300" b="1" dirty="0">
                <a:solidFill>
                  <a:srgbClr val="231F20"/>
                </a:solidFill>
                <a:latin typeface="Yu Gothic" panose="020B0400000000000000" pitchFamily="34" charset="-128"/>
                <a:ea typeface="Yu Gothic" panose="020B0400000000000000" pitchFamily="34" charset="-128"/>
                <a:cs typeface="YuGothic"/>
              </a:rPr>
              <a:t>テキストを入れる</a:t>
            </a:r>
            <a:endParaRPr sz="1300" b="1" dirty="0">
              <a:latin typeface="Yu Gothic" panose="020B0400000000000000" pitchFamily="34" charset="-128"/>
              <a:ea typeface="Yu Gothic" panose="020B0400000000000000" pitchFamily="34" charset="-128"/>
              <a:cs typeface="YuGothic"/>
            </a:endParaRPr>
          </a:p>
          <a:p>
            <a:pPr marL="12700">
              <a:spcBef>
                <a:spcPts val="5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テキストにカーソルを合わせると入力できます。</a:t>
            </a:r>
            <a:endParaRPr sz="900" dirty="0">
              <a:latin typeface="Yu Gothic Medium" panose="020B0400000000000000" pitchFamily="34" charset="-128"/>
              <a:ea typeface="Yu Gothic Medium" panose="020B0400000000000000" pitchFamily="34" charset="-128"/>
              <a:cs typeface="YuGo-Medium"/>
            </a:endParaRPr>
          </a:p>
        </p:txBody>
      </p:sp>
      <p:sp>
        <p:nvSpPr>
          <p:cNvPr id="5" name="object 5"/>
          <p:cNvSpPr txBox="1"/>
          <p:nvPr/>
        </p:nvSpPr>
        <p:spPr>
          <a:xfrm>
            <a:off x="312910" y="4089455"/>
            <a:ext cx="4591561" cy="415498"/>
          </a:xfrm>
          <a:prstGeom prst="rect">
            <a:avLst/>
          </a:prstGeom>
        </p:spPr>
        <p:txBody>
          <a:bodyPr vert="horz" wrap="square" lIns="0" tIns="12700" rIns="0" bIns="0" rtlCol="0">
            <a:spAutoFit/>
          </a:bodyPr>
          <a:lstStyle/>
          <a:p>
            <a:pPr marL="69850">
              <a:spcBef>
                <a:spcPts val="500"/>
              </a:spcBef>
            </a:pPr>
            <a:r>
              <a:rPr lang="ja-JP" altLang="en-US" sz="1300" b="1">
                <a:solidFill>
                  <a:srgbClr val="231F20"/>
                </a:solidFill>
                <a:latin typeface="Yu Gothic" panose="020B0400000000000000" pitchFamily="34" charset="-128"/>
                <a:ea typeface="Yu Gothic" panose="020B0400000000000000" pitchFamily="34" charset="-128"/>
                <a:cs typeface="YuGothic"/>
              </a:rPr>
              <a:t>文字や</a:t>
            </a:r>
            <a:r>
              <a:rPr sz="1300" b="1" dirty="0" err="1">
                <a:solidFill>
                  <a:srgbClr val="231F20"/>
                </a:solidFill>
                <a:latin typeface="Yu Gothic" panose="020B0400000000000000" pitchFamily="34" charset="-128"/>
                <a:ea typeface="Yu Gothic" panose="020B0400000000000000" pitchFamily="34" charset="-128"/>
                <a:cs typeface="YuGothic"/>
              </a:rPr>
              <a:t>オブジェクトの色を変える</a:t>
            </a:r>
            <a:endParaRPr sz="1300" b="1" dirty="0">
              <a:latin typeface="Yu Gothic" panose="020B0400000000000000" pitchFamily="34" charset="-128"/>
              <a:ea typeface="Yu Gothic" panose="020B0400000000000000" pitchFamily="34" charset="-128"/>
              <a:cs typeface="YuGothic"/>
            </a:endParaRPr>
          </a:p>
          <a:p>
            <a:pPr marL="69850">
              <a:spcBef>
                <a:spcPts val="500"/>
              </a:spcBef>
            </a:pPr>
            <a:r>
              <a:rPr sz="900" dirty="0" err="1">
                <a:solidFill>
                  <a:srgbClr val="231F20"/>
                </a:solidFill>
                <a:latin typeface="Yu Gothic Medium" panose="020B0400000000000000" pitchFamily="34" charset="-128"/>
                <a:ea typeface="Yu Gothic Medium" panose="020B0400000000000000" pitchFamily="34" charset="-128"/>
                <a:cs typeface="YuGo-Medium"/>
              </a:rPr>
              <a:t>色を変えたい</a:t>
            </a:r>
            <a:r>
              <a:rPr lang="ja-JP" altLang="en-US" sz="900">
                <a:solidFill>
                  <a:srgbClr val="231F20"/>
                </a:solidFill>
                <a:latin typeface="Yu Gothic Medium" panose="020B0400000000000000" pitchFamily="34" charset="-128"/>
                <a:ea typeface="Yu Gothic Medium" panose="020B0400000000000000" pitchFamily="34" charset="-128"/>
                <a:cs typeface="YuGo-Medium"/>
              </a:rPr>
              <a:t>文字や</a:t>
            </a:r>
            <a:r>
              <a:rPr sz="900" dirty="0" err="1">
                <a:solidFill>
                  <a:srgbClr val="231F20"/>
                </a:solidFill>
                <a:latin typeface="Yu Gothic Medium" panose="020B0400000000000000" pitchFamily="34" charset="-128"/>
                <a:ea typeface="Yu Gothic Medium" panose="020B0400000000000000" pitchFamily="34" charset="-128"/>
                <a:cs typeface="YuGo-Medium"/>
              </a:rPr>
              <a:t>オブジェクトを選択し</a:t>
            </a:r>
            <a:r>
              <a:rPr lang="ja-JP" altLang="en-US" sz="900">
                <a:solidFill>
                  <a:srgbClr val="231F20"/>
                </a:solidFill>
                <a:latin typeface="Yu Gothic Medium" panose="020B0400000000000000" pitchFamily="34" charset="-128"/>
                <a:ea typeface="Yu Gothic Medium" panose="020B0400000000000000" pitchFamily="34" charset="-128"/>
                <a:cs typeface="YuGo-Medium"/>
              </a:rPr>
              <a:t>、ツールを使って</a:t>
            </a:r>
            <a:r>
              <a:rPr sz="900" dirty="0" err="1">
                <a:solidFill>
                  <a:srgbClr val="231F20"/>
                </a:solidFill>
                <a:latin typeface="Yu Gothic Medium" panose="020B0400000000000000" pitchFamily="34" charset="-128"/>
                <a:ea typeface="Yu Gothic Medium" panose="020B0400000000000000" pitchFamily="34" charset="-128"/>
                <a:cs typeface="YuGo-Medium"/>
              </a:rPr>
              <a:t>色の変更ができます</a:t>
            </a:r>
            <a:r>
              <a:rPr sz="900" dirty="0">
                <a:solidFill>
                  <a:srgbClr val="231F20"/>
                </a:solidFill>
                <a:latin typeface="Yu Gothic Medium" panose="020B0400000000000000" pitchFamily="34" charset="-128"/>
                <a:ea typeface="Yu Gothic Medium" panose="020B0400000000000000" pitchFamily="34" charset="-128"/>
                <a:cs typeface="YuGo-Medium"/>
              </a:rPr>
              <a:t>。</a:t>
            </a:r>
            <a:endParaRPr sz="900" dirty="0">
              <a:latin typeface="Yu Gothic Medium" panose="020B0400000000000000" pitchFamily="34" charset="-128"/>
              <a:ea typeface="Yu Gothic Medium" panose="020B0400000000000000" pitchFamily="34" charset="-128"/>
              <a:cs typeface="YuGo-Medium"/>
            </a:endParaRPr>
          </a:p>
        </p:txBody>
      </p:sp>
      <p:sp>
        <p:nvSpPr>
          <p:cNvPr id="7" name="object 7"/>
          <p:cNvSpPr txBox="1"/>
          <p:nvPr/>
        </p:nvSpPr>
        <p:spPr>
          <a:xfrm>
            <a:off x="5716022" y="852375"/>
            <a:ext cx="3911600" cy="1097736"/>
          </a:xfrm>
          <a:prstGeom prst="rect">
            <a:avLst/>
          </a:prstGeom>
        </p:spPr>
        <p:txBody>
          <a:bodyPr vert="horz" wrap="square" lIns="0" tIns="12700" rIns="0" bIns="0" rtlCol="0">
            <a:spAutoFit/>
          </a:bodyPr>
          <a:lstStyle/>
          <a:p>
            <a:pPr marL="12700">
              <a:spcBef>
                <a:spcPts val="500"/>
              </a:spcBef>
            </a:pPr>
            <a:r>
              <a:rPr sz="1300" b="1" dirty="0">
                <a:solidFill>
                  <a:srgbClr val="231F20"/>
                </a:solidFill>
                <a:latin typeface="Yu Gothic" panose="020B0400000000000000" pitchFamily="34" charset="-128"/>
                <a:ea typeface="Yu Gothic" panose="020B0400000000000000" pitchFamily="34" charset="-128"/>
                <a:cs typeface="YuGothic"/>
              </a:rPr>
              <a:t>オブジェクトを移動する、削除する</a:t>
            </a:r>
            <a:endParaRPr sz="1300" b="1" dirty="0">
              <a:latin typeface="Yu Gothic" panose="020B0400000000000000" pitchFamily="34" charset="-128"/>
              <a:ea typeface="Yu Gothic" panose="020B0400000000000000" pitchFamily="34" charset="-128"/>
              <a:cs typeface="YuGothic"/>
            </a:endParaRPr>
          </a:p>
          <a:p>
            <a:pPr marL="12700">
              <a:spcBef>
                <a:spcPts val="500"/>
              </a:spcBef>
            </a:pPr>
            <a:r>
              <a:rPr sz="900" dirty="0" err="1">
                <a:solidFill>
                  <a:srgbClr val="231F20"/>
                </a:solidFill>
                <a:latin typeface="Yu Gothic Medium" panose="020B0400000000000000" pitchFamily="34" charset="-128"/>
                <a:ea typeface="Yu Gothic Medium" panose="020B0400000000000000" pitchFamily="34" charset="-128"/>
                <a:cs typeface="YuGo-Medium"/>
              </a:rPr>
              <a:t>素材集のアイコン</a:t>
            </a:r>
            <a:r>
              <a:rPr lang="ja-JP" altLang="en-US" sz="900">
                <a:solidFill>
                  <a:srgbClr val="231F20"/>
                </a:solidFill>
                <a:latin typeface="Yu Gothic Medium" panose="020B0400000000000000" pitchFamily="34" charset="-128"/>
                <a:ea typeface="Yu Gothic Medium" panose="020B0400000000000000" pitchFamily="34" charset="-128"/>
                <a:cs typeface="YuGo-Medium"/>
              </a:rPr>
              <a:t>等は、</a:t>
            </a:r>
            <a:r>
              <a:rPr sz="900" dirty="0" err="1">
                <a:solidFill>
                  <a:srgbClr val="231F20"/>
                </a:solidFill>
                <a:latin typeface="Yu Gothic Medium" panose="020B0400000000000000" pitchFamily="34" charset="-128"/>
                <a:ea typeface="Yu Gothic Medium" panose="020B0400000000000000" pitchFamily="34" charset="-128"/>
                <a:cs typeface="YuGo-Medium"/>
              </a:rPr>
              <a:t>コピ</a:t>
            </a:r>
            <a:r>
              <a:rPr sz="900" dirty="0">
                <a:solidFill>
                  <a:srgbClr val="231F20"/>
                </a:solidFill>
                <a:latin typeface="Yu Gothic Medium" panose="020B0400000000000000" pitchFamily="34" charset="-128"/>
                <a:ea typeface="Yu Gothic Medium" panose="020B0400000000000000" pitchFamily="34" charset="-128"/>
                <a:cs typeface="YuGo-Medium"/>
              </a:rPr>
              <a:t>ー</a:t>
            </a:r>
            <a:r>
              <a:rPr lang="ja-JP" altLang="en-US" sz="900">
                <a:solidFill>
                  <a:srgbClr val="231F20"/>
                </a:solidFill>
                <a:latin typeface="Yu Gothic Medium" panose="020B0400000000000000" pitchFamily="34" charset="-128"/>
                <a:ea typeface="Yu Gothic Medium" panose="020B0400000000000000" pitchFamily="34" charset="-128"/>
                <a:cs typeface="YuGo-Medium"/>
              </a:rPr>
              <a:t>＆</a:t>
            </a:r>
            <a:r>
              <a:rPr sz="900" dirty="0" err="1">
                <a:solidFill>
                  <a:srgbClr val="231F20"/>
                </a:solidFill>
                <a:latin typeface="Yu Gothic Medium" panose="020B0400000000000000" pitchFamily="34" charset="-128"/>
                <a:ea typeface="Yu Gothic Medium" panose="020B0400000000000000" pitchFamily="34" charset="-128"/>
                <a:cs typeface="YuGo-Medium"/>
              </a:rPr>
              <a:t>ペーストして好きな場所に配置できます</a:t>
            </a:r>
            <a:r>
              <a:rPr sz="900" dirty="0">
                <a:solidFill>
                  <a:srgbClr val="231F20"/>
                </a:solidFill>
                <a:latin typeface="Yu Gothic Medium" panose="020B0400000000000000" pitchFamily="34" charset="-128"/>
                <a:ea typeface="Yu Gothic Medium" panose="020B0400000000000000" pitchFamily="34" charset="-128"/>
                <a:cs typeface="YuGo-Medium"/>
              </a:rPr>
              <a:t>。</a:t>
            </a:r>
            <a:endParaRPr lang="en-US" sz="900" dirty="0">
              <a:solidFill>
                <a:srgbClr val="231F20"/>
              </a:solidFill>
              <a:latin typeface="Yu Gothic Medium" panose="020B0400000000000000" pitchFamily="34" charset="-128"/>
              <a:ea typeface="Yu Gothic Medium" panose="020B0400000000000000" pitchFamily="34" charset="-128"/>
              <a:cs typeface="YuGo-Medium"/>
            </a:endParaRPr>
          </a:p>
          <a:p>
            <a:pPr marL="12700">
              <a:spcBef>
                <a:spcPts val="500"/>
              </a:spcBef>
            </a:pPr>
            <a:r>
              <a:rPr lang="ja-JP" altLang="en-US" sz="900">
                <a:latin typeface="Yu Gothic Medium" panose="020B0400000000000000" pitchFamily="34" charset="-128"/>
                <a:ea typeface="Yu Gothic Medium" panose="020B0400000000000000" pitchFamily="34" charset="-128"/>
                <a:cs typeface="YuGo-Medium"/>
              </a:rPr>
              <a:t>使わないスライド（ページ）</a:t>
            </a:r>
            <a:r>
              <a:rPr lang="ja-JP" altLang="en-US" sz="900" u="none" strike="noStrike">
                <a:solidFill>
                  <a:srgbClr val="444444"/>
                </a:solidFill>
                <a:effectLst/>
                <a:latin typeface="Yu Gothic Medium" panose="020B0400000000000000" pitchFamily="34" charset="-128"/>
                <a:ea typeface="Yu Gothic Medium" panose="020B0400000000000000" pitchFamily="34" charset="-128"/>
              </a:rPr>
              <a:t>は、</a:t>
            </a:r>
            <a:r>
              <a:rPr lang="ja-JP" altLang="en-US" sz="900" u="none" strike="noStrike">
                <a:solidFill>
                  <a:srgbClr val="1E1E1E"/>
                </a:solidFill>
                <a:effectLst/>
                <a:latin typeface="Yu Gothic Medium" panose="020B0400000000000000" pitchFamily="34" charset="-128"/>
                <a:ea typeface="Yu Gothic Medium" panose="020B0400000000000000" pitchFamily="34" charset="-128"/>
              </a:rPr>
              <a:t>左側のサムネイルウィンドウでスライドを</a:t>
            </a:r>
            <a:r>
              <a:rPr lang="ja-JP" altLang="en-US" sz="900" u="none" strike="noStrike">
                <a:solidFill>
                  <a:srgbClr val="444444"/>
                </a:solidFill>
                <a:effectLst/>
                <a:latin typeface="Yu Gothic Medium" panose="020B0400000000000000" pitchFamily="34" charset="-128"/>
                <a:ea typeface="Yu Gothic Medium" panose="020B0400000000000000" pitchFamily="34" charset="-128"/>
              </a:rPr>
              <a:t>選択してから、「</a:t>
            </a:r>
            <a:r>
              <a:rPr lang="en" altLang="ja-JP" sz="900" u="none" strike="noStrike" dirty="0">
                <a:solidFill>
                  <a:srgbClr val="444444"/>
                </a:solidFill>
                <a:effectLst/>
                <a:latin typeface="Yu Gothic Medium" panose="020B0400000000000000" pitchFamily="34" charset="-128"/>
                <a:ea typeface="Yu Gothic Medium" panose="020B0400000000000000" pitchFamily="34" charset="-128"/>
              </a:rPr>
              <a:t>Delete</a:t>
            </a:r>
            <a:r>
              <a:rPr lang="ja-JP" altLang="en-US" sz="900" u="none" strike="noStrike">
                <a:solidFill>
                  <a:srgbClr val="444444"/>
                </a:solidFill>
                <a:effectLst/>
                <a:latin typeface="Yu Gothic Medium" panose="020B0400000000000000" pitchFamily="34" charset="-128"/>
                <a:ea typeface="Yu Gothic Medium" panose="020B0400000000000000" pitchFamily="34" charset="-128"/>
              </a:rPr>
              <a:t>」キーを押すと削除でき</a:t>
            </a:r>
            <a:r>
              <a:rPr lang="ja-JP" altLang="en-US" sz="900">
                <a:solidFill>
                  <a:srgbClr val="444444"/>
                </a:solidFill>
                <a:latin typeface="Yu Gothic Medium" panose="020B0400000000000000" pitchFamily="34" charset="-128"/>
                <a:ea typeface="Yu Gothic Medium" panose="020B0400000000000000" pitchFamily="34" charset="-128"/>
              </a:rPr>
              <a:t>ます。</a:t>
            </a:r>
            <a:endParaRPr lang="en-US" altLang="ja-JP" sz="900" dirty="0">
              <a:solidFill>
                <a:srgbClr val="444444"/>
              </a:solidFill>
              <a:latin typeface="Yu Gothic Medium" panose="020B0400000000000000" pitchFamily="34" charset="-128"/>
              <a:ea typeface="Yu Gothic Medium" panose="020B0400000000000000" pitchFamily="34" charset="-128"/>
            </a:endParaRPr>
          </a:p>
          <a:p>
            <a:pPr marL="12700">
              <a:spcBef>
                <a:spcPts val="500"/>
              </a:spcBef>
            </a:pPr>
            <a:r>
              <a:rPr lang="ja-JP" altLang="en-US" sz="900">
                <a:solidFill>
                  <a:srgbClr val="444444"/>
                </a:solidFill>
                <a:latin typeface="Yu Gothic Medium" panose="020B0400000000000000" pitchFamily="34" charset="-128"/>
                <a:ea typeface="Yu Gothic Medium" panose="020B0400000000000000" pitchFamily="34" charset="-128"/>
                <a:cs typeface="YuGo-Medium"/>
              </a:rPr>
              <a:t>スライドを増やしたいときは、</a:t>
            </a:r>
            <a:r>
              <a:rPr lang="ja-JP" altLang="en-US" sz="900" u="none" strike="noStrike">
                <a:solidFill>
                  <a:srgbClr val="1E1E1E"/>
                </a:solidFill>
                <a:effectLst/>
                <a:latin typeface="Yu Gothic Medium" panose="020B0400000000000000" pitchFamily="34" charset="-128"/>
                <a:ea typeface="Yu Gothic Medium" panose="020B0400000000000000" pitchFamily="34" charset="-128"/>
              </a:rPr>
              <a:t>複製するスライドのサムネイルを右クリックして、</a:t>
            </a:r>
            <a:r>
              <a:rPr lang="en-US" altLang="ja-JP" sz="900" u="none" strike="noStrike" dirty="0">
                <a:solidFill>
                  <a:srgbClr val="1E1E1E"/>
                </a:solidFill>
                <a:effectLst/>
                <a:latin typeface="Yu Gothic Medium" panose="020B0400000000000000" pitchFamily="34" charset="-128"/>
                <a:ea typeface="Yu Gothic Medium" panose="020B0400000000000000" pitchFamily="34" charset="-128"/>
              </a:rPr>
              <a:t>[</a:t>
            </a:r>
            <a:r>
              <a:rPr lang="ja-JP" altLang="en-US" sz="900" u="none" strike="noStrike">
                <a:solidFill>
                  <a:srgbClr val="1E1E1E"/>
                </a:solidFill>
                <a:effectLst/>
                <a:latin typeface="Yu Gothic Medium" panose="020B0400000000000000" pitchFamily="34" charset="-128"/>
                <a:ea typeface="Yu Gothic Medium" panose="020B0400000000000000" pitchFamily="34" charset="-128"/>
              </a:rPr>
              <a:t>スライドの複製</a:t>
            </a:r>
            <a:r>
              <a:rPr lang="en-US" altLang="ja-JP" sz="900" u="none" strike="noStrike" dirty="0">
                <a:solidFill>
                  <a:srgbClr val="1E1E1E"/>
                </a:solidFill>
                <a:effectLst/>
                <a:latin typeface="Yu Gothic Medium" panose="020B0400000000000000" pitchFamily="34" charset="-128"/>
                <a:ea typeface="Yu Gothic Medium" panose="020B0400000000000000" pitchFamily="34" charset="-128"/>
              </a:rPr>
              <a:t>] </a:t>
            </a:r>
            <a:r>
              <a:rPr lang="ja-JP" altLang="en-US" sz="900" u="none" strike="noStrike">
                <a:solidFill>
                  <a:srgbClr val="1E1E1E"/>
                </a:solidFill>
                <a:effectLst/>
                <a:latin typeface="Yu Gothic Medium" panose="020B0400000000000000" pitchFamily="34" charset="-128"/>
                <a:ea typeface="Yu Gothic Medium" panose="020B0400000000000000" pitchFamily="34" charset="-128"/>
              </a:rPr>
              <a:t>をクリックします。</a:t>
            </a:r>
            <a:endParaRPr sz="900" dirty="0">
              <a:latin typeface="Yu Gothic Medium" panose="020B0400000000000000" pitchFamily="34" charset="-128"/>
              <a:ea typeface="Yu Gothic Medium" panose="020B0400000000000000" pitchFamily="34" charset="-128"/>
              <a:cs typeface="YuGo-Medium"/>
            </a:endParaRPr>
          </a:p>
        </p:txBody>
      </p:sp>
      <p:sp>
        <p:nvSpPr>
          <p:cNvPr id="12" name="object 12"/>
          <p:cNvSpPr/>
          <p:nvPr/>
        </p:nvSpPr>
        <p:spPr>
          <a:xfrm>
            <a:off x="324029" y="324025"/>
            <a:ext cx="4680585" cy="340995"/>
          </a:xfrm>
          <a:custGeom>
            <a:avLst/>
            <a:gdLst/>
            <a:ahLst/>
            <a:cxnLst/>
            <a:rect l="l" t="t" r="r" b="b"/>
            <a:pathLst>
              <a:path w="4680585" h="340995">
                <a:moveTo>
                  <a:pt x="4680000" y="0"/>
                </a:moveTo>
                <a:lnTo>
                  <a:pt x="0" y="0"/>
                </a:lnTo>
                <a:lnTo>
                  <a:pt x="88900" y="170205"/>
                </a:lnTo>
                <a:lnTo>
                  <a:pt x="0" y="340410"/>
                </a:lnTo>
                <a:lnTo>
                  <a:pt x="4680000" y="340410"/>
                </a:lnTo>
                <a:lnTo>
                  <a:pt x="4591100" y="170205"/>
                </a:lnTo>
                <a:lnTo>
                  <a:pt x="4680000" y="0"/>
                </a:lnTo>
                <a:close/>
              </a:path>
            </a:pathLst>
          </a:custGeom>
          <a:solidFill>
            <a:srgbClr val="1B75BC"/>
          </a:solidFill>
        </p:spPr>
        <p:txBody>
          <a:bodyPr wrap="square" lIns="0" tIns="0" rIns="0" bIns="0" rtlCol="0"/>
          <a:lstStyle/>
          <a:p>
            <a:endParaRPr/>
          </a:p>
        </p:txBody>
      </p:sp>
      <p:sp>
        <p:nvSpPr>
          <p:cNvPr id="13" name="object 13"/>
          <p:cNvSpPr txBox="1"/>
          <p:nvPr/>
        </p:nvSpPr>
        <p:spPr>
          <a:xfrm>
            <a:off x="383570" y="373619"/>
            <a:ext cx="3931285" cy="215444"/>
          </a:xfrm>
          <a:prstGeom prst="rect">
            <a:avLst/>
          </a:prstGeom>
        </p:spPr>
        <p:txBody>
          <a:bodyPr vert="horz" wrap="square" lIns="0" tIns="15240" rIns="0" bIns="0" rtlCol="0">
            <a:spAutoFit/>
          </a:bodyPr>
          <a:lstStyle/>
          <a:p>
            <a:pPr marL="656590" algn="ctr">
              <a:lnSpc>
                <a:spcPct val="100000"/>
              </a:lnSpc>
              <a:spcBef>
                <a:spcPts val="1315"/>
              </a:spcBef>
            </a:pPr>
            <a:r>
              <a:rPr sz="1300" b="1" spc="10" dirty="0" err="1">
                <a:solidFill>
                  <a:srgbClr val="FFFFFF"/>
                </a:solidFill>
                <a:latin typeface="Yu Gothic" panose="020B0400000000000000" pitchFamily="34" charset="-128"/>
                <a:ea typeface="Yu Gothic" panose="020B0400000000000000" pitchFamily="34" charset="-128"/>
                <a:cs typeface="YuGothic"/>
              </a:rPr>
              <a:t>パ</a:t>
            </a:r>
            <a:r>
              <a:rPr sz="1300" b="1" spc="-65" dirty="0" err="1">
                <a:solidFill>
                  <a:srgbClr val="FFFFFF"/>
                </a:solidFill>
                <a:latin typeface="Yu Gothic" panose="020B0400000000000000" pitchFamily="34" charset="-128"/>
                <a:ea typeface="Yu Gothic" panose="020B0400000000000000" pitchFamily="34" charset="-128"/>
                <a:cs typeface="YuGothic"/>
              </a:rPr>
              <a:t>ワ</a:t>
            </a:r>
            <a:r>
              <a:rPr sz="1300" b="1" spc="-15" dirty="0" err="1">
                <a:solidFill>
                  <a:srgbClr val="FFFFFF"/>
                </a:solidFill>
                <a:latin typeface="Yu Gothic" panose="020B0400000000000000" pitchFamily="34" charset="-128"/>
                <a:ea typeface="Yu Gothic" panose="020B0400000000000000" pitchFamily="34" charset="-128"/>
                <a:cs typeface="YuGothic"/>
              </a:rPr>
              <a:t>ー</a:t>
            </a:r>
            <a:r>
              <a:rPr sz="1300" b="1" spc="-10" dirty="0" err="1">
                <a:solidFill>
                  <a:srgbClr val="FFFFFF"/>
                </a:solidFill>
                <a:latin typeface="Yu Gothic" panose="020B0400000000000000" pitchFamily="34" charset="-128"/>
                <a:ea typeface="Yu Gothic" panose="020B0400000000000000" pitchFamily="34" charset="-128"/>
                <a:cs typeface="YuGothic"/>
              </a:rPr>
              <a:t>ポ</a:t>
            </a:r>
            <a:r>
              <a:rPr sz="1300" b="1" spc="-114" dirty="0" err="1">
                <a:solidFill>
                  <a:srgbClr val="FFFFFF"/>
                </a:solidFill>
                <a:latin typeface="Yu Gothic" panose="020B0400000000000000" pitchFamily="34" charset="-128"/>
                <a:ea typeface="Yu Gothic" panose="020B0400000000000000" pitchFamily="34" charset="-128"/>
                <a:cs typeface="YuGothic"/>
              </a:rPr>
              <a:t>イ</a:t>
            </a:r>
            <a:r>
              <a:rPr sz="1300" b="1" spc="-160" dirty="0" err="1">
                <a:solidFill>
                  <a:srgbClr val="FFFFFF"/>
                </a:solidFill>
                <a:latin typeface="Yu Gothic" panose="020B0400000000000000" pitchFamily="34" charset="-128"/>
                <a:ea typeface="Yu Gothic" panose="020B0400000000000000" pitchFamily="34" charset="-128"/>
                <a:cs typeface="YuGothic"/>
              </a:rPr>
              <a:t>ン</a:t>
            </a:r>
            <a:r>
              <a:rPr sz="1300" b="1" spc="-50" dirty="0" err="1">
                <a:solidFill>
                  <a:srgbClr val="FFFFFF"/>
                </a:solidFill>
                <a:latin typeface="Yu Gothic" panose="020B0400000000000000" pitchFamily="34" charset="-128"/>
                <a:ea typeface="Yu Gothic" panose="020B0400000000000000" pitchFamily="34" charset="-128"/>
                <a:cs typeface="YuGothic"/>
              </a:rPr>
              <a:t>ト</a:t>
            </a:r>
            <a:r>
              <a:rPr sz="1300" b="1" spc="65" dirty="0" err="1">
                <a:solidFill>
                  <a:srgbClr val="FFFFFF"/>
                </a:solidFill>
                <a:latin typeface="Yu Gothic" panose="020B0400000000000000" pitchFamily="34" charset="-128"/>
                <a:ea typeface="Yu Gothic" panose="020B0400000000000000" pitchFamily="34" charset="-128"/>
                <a:cs typeface="YuGothic"/>
              </a:rPr>
              <a:t>の</a:t>
            </a:r>
            <a:r>
              <a:rPr sz="1300" b="1" spc="35" dirty="0" err="1">
                <a:solidFill>
                  <a:srgbClr val="FFFFFF"/>
                </a:solidFill>
                <a:latin typeface="Yu Gothic" panose="020B0400000000000000" pitchFamily="34" charset="-128"/>
                <a:ea typeface="Yu Gothic" panose="020B0400000000000000" pitchFamily="34" charset="-128"/>
                <a:cs typeface="YuGothic"/>
              </a:rPr>
              <a:t>使</a:t>
            </a:r>
            <a:r>
              <a:rPr sz="1300" b="1" spc="-45" dirty="0" err="1">
                <a:solidFill>
                  <a:srgbClr val="FFFFFF"/>
                </a:solidFill>
                <a:latin typeface="Yu Gothic" panose="020B0400000000000000" pitchFamily="34" charset="-128"/>
                <a:ea typeface="Yu Gothic" panose="020B0400000000000000" pitchFamily="34" charset="-128"/>
                <a:cs typeface="YuGothic"/>
              </a:rPr>
              <a:t>い</a:t>
            </a:r>
            <a:r>
              <a:rPr sz="1300" b="1" dirty="0" err="1">
                <a:solidFill>
                  <a:srgbClr val="FFFFFF"/>
                </a:solidFill>
                <a:latin typeface="Yu Gothic" panose="020B0400000000000000" pitchFamily="34" charset="-128"/>
                <a:ea typeface="Yu Gothic" panose="020B0400000000000000" pitchFamily="34" charset="-128"/>
                <a:cs typeface="YuGothic"/>
              </a:rPr>
              <a:t>方</a:t>
            </a:r>
            <a:endParaRPr sz="1300" b="1" dirty="0">
              <a:latin typeface="Yu Gothic" panose="020B0400000000000000" pitchFamily="34" charset="-128"/>
              <a:ea typeface="Yu Gothic" panose="020B0400000000000000" pitchFamily="34" charset="-128"/>
              <a:cs typeface="YuGothic"/>
            </a:endParaRPr>
          </a:p>
        </p:txBody>
      </p:sp>
      <p:pic>
        <p:nvPicPr>
          <p:cNvPr id="15" name="図 14">
            <a:extLst>
              <a:ext uri="{FF2B5EF4-FFF2-40B4-BE49-F238E27FC236}">
                <a16:creationId xmlns:a16="http://schemas.microsoft.com/office/drawing/2014/main" id="{A5ABBF91-6899-544D-AF5F-F2954C99DE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5655" y="1127794"/>
            <a:ext cx="1913832" cy="1344428"/>
          </a:xfrm>
          <a:prstGeom prst="rect">
            <a:avLst/>
          </a:prstGeom>
        </p:spPr>
      </p:pic>
      <p:sp>
        <p:nvSpPr>
          <p:cNvPr id="16" name="object 4">
            <a:extLst>
              <a:ext uri="{FF2B5EF4-FFF2-40B4-BE49-F238E27FC236}">
                <a16:creationId xmlns:a16="http://schemas.microsoft.com/office/drawing/2014/main" id="{34DD0E0B-1C9D-534A-BBDC-00843678DF46}"/>
              </a:ext>
            </a:extLst>
          </p:cNvPr>
          <p:cNvSpPr txBox="1"/>
          <p:nvPr/>
        </p:nvSpPr>
        <p:spPr>
          <a:xfrm>
            <a:off x="370062" y="852375"/>
            <a:ext cx="3911600" cy="618118"/>
          </a:xfrm>
          <a:prstGeom prst="rect">
            <a:avLst/>
          </a:prstGeom>
        </p:spPr>
        <p:txBody>
          <a:bodyPr vert="horz" wrap="square" lIns="0" tIns="12700" rIns="0" bIns="0" rtlCol="0">
            <a:spAutoFit/>
          </a:bodyPr>
          <a:lstStyle/>
          <a:p>
            <a:pPr marL="12700">
              <a:spcBef>
                <a:spcPts val="500"/>
              </a:spcBef>
            </a:pPr>
            <a:r>
              <a:rPr lang="ja-JP" altLang="en-US" sz="1300" b="1">
                <a:solidFill>
                  <a:srgbClr val="231F20"/>
                </a:solidFill>
                <a:latin typeface="Yu Gothic" panose="020B0400000000000000" pitchFamily="34" charset="-128"/>
                <a:ea typeface="Yu Gothic" panose="020B0400000000000000" pitchFamily="34" charset="-128"/>
                <a:cs typeface="YuGothic"/>
              </a:rPr>
              <a:t>画像（写真や</a:t>
            </a:r>
            <a:r>
              <a:rPr lang="ja-JP" altLang="en-US" sz="1300" b="1" spc="-50">
                <a:solidFill>
                  <a:srgbClr val="231F20"/>
                </a:solidFill>
                <a:latin typeface="Yu Gothic" panose="020B0400000000000000" pitchFamily="34" charset="-128"/>
                <a:ea typeface="Yu Gothic" panose="020B0400000000000000" pitchFamily="34" charset="-128"/>
                <a:cs typeface="YuGothic"/>
              </a:rPr>
              <a:t> </a:t>
            </a:r>
            <a:r>
              <a:rPr lang="en" altLang="ja-JP" sz="1300" b="1" dirty="0">
                <a:solidFill>
                  <a:srgbClr val="231F20"/>
                </a:solidFill>
                <a:latin typeface="Yu Gothic" panose="020B0400000000000000" pitchFamily="34" charset="-128"/>
                <a:ea typeface="Yu Gothic" panose="020B0400000000000000" pitchFamily="34" charset="-128"/>
                <a:cs typeface="YuGothic"/>
              </a:rPr>
              <a:t>MAP</a:t>
            </a:r>
            <a:r>
              <a:rPr lang="en" altLang="ja-JP" sz="1300" b="1" spc="-50" dirty="0">
                <a:solidFill>
                  <a:srgbClr val="231F20"/>
                </a:solidFill>
                <a:latin typeface="Yu Gothic" panose="020B0400000000000000" pitchFamily="34" charset="-128"/>
                <a:ea typeface="Yu Gothic" panose="020B0400000000000000" pitchFamily="34" charset="-128"/>
                <a:cs typeface="YuGothic"/>
              </a:rPr>
              <a:t> </a:t>
            </a:r>
            <a:r>
              <a:rPr lang="ja-JP" altLang="en-US" sz="1300" b="1">
                <a:solidFill>
                  <a:srgbClr val="231F20"/>
                </a:solidFill>
                <a:latin typeface="Yu Gothic" panose="020B0400000000000000" pitchFamily="34" charset="-128"/>
                <a:ea typeface="Yu Gothic" panose="020B0400000000000000" pitchFamily="34" charset="-128"/>
                <a:cs typeface="YuGothic"/>
              </a:rPr>
              <a:t>など）を入れる</a:t>
            </a:r>
            <a:endParaRPr lang="en-US" altLang="ja-JP" sz="1300" b="1" dirty="0">
              <a:solidFill>
                <a:srgbClr val="231F20"/>
              </a:solidFill>
              <a:latin typeface="Yu Gothic" panose="020B0400000000000000" pitchFamily="34" charset="-128"/>
              <a:ea typeface="Yu Gothic" panose="020B0400000000000000" pitchFamily="34" charset="-128"/>
              <a:cs typeface="YuGothic"/>
            </a:endParaRPr>
          </a:p>
          <a:p>
            <a:pPr marL="12700" marR="1624330">
              <a:spcBef>
                <a:spcPts val="5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仮の画像の中央のアイコンをクリックして、 </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marL="12700" marR="1624330">
              <a:spcBef>
                <a:spcPts val="5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入れたい画像を選択して差し替えましょう。</a:t>
            </a:r>
            <a:endParaRPr lang="ja-JP" altLang="en-US" sz="900" dirty="0">
              <a:latin typeface="Yu Gothic Medium" panose="020B0400000000000000" pitchFamily="34" charset="-128"/>
              <a:ea typeface="Yu Gothic Medium" panose="020B0400000000000000" pitchFamily="34" charset="-128"/>
              <a:cs typeface="YuGo-Medium"/>
            </a:endParaRPr>
          </a:p>
        </p:txBody>
      </p:sp>
      <p:sp>
        <p:nvSpPr>
          <p:cNvPr id="18" name="円/楕円 17">
            <a:extLst>
              <a:ext uri="{FF2B5EF4-FFF2-40B4-BE49-F238E27FC236}">
                <a16:creationId xmlns:a16="http://schemas.microsoft.com/office/drawing/2014/main" id="{5F940AE6-78D9-1449-8BAE-8D3CB7D13DBE}"/>
              </a:ext>
            </a:extLst>
          </p:cNvPr>
          <p:cNvSpPr/>
          <p:nvPr/>
        </p:nvSpPr>
        <p:spPr>
          <a:xfrm>
            <a:off x="3703694" y="1597959"/>
            <a:ext cx="417754" cy="4025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object 5">
            <a:extLst>
              <a:ext uri="{FF2B5EF4-FFF2-40B4-BE49-F238E27FC236}">
                <a16:creationId xmlns:a16="http://schemas.microsoft.com/office/drawing/2014/main" id="{82080CC3-D5F3-0847-9D04-7FE16A87E283}"/>
              </a:ext>
            </a:extLst>
          </p:cNvPr>
          <p:cNvSpPr txBox="1"/>
          <p:nvPr/>
        </p:nvSpPr>
        <p:spPr>
          <a:xfrm>
            <a:off x="312911" y="4692590"/>
            <a:ext cx="825735" cy="155635"/>
          </a:xfrm>
          <a:prstGeom prst="rect">
            <a:avLst/>
          </a:prstGeom>
        </p:spPr>
        <p:txBody>
          <a:bodyPr vert="horz" wrap="square" lIns="0" tIns="12700" rIns="0" bIns="0" rtlCol="0">
            <a:spAutoFit/>
          </a:bodyPr>
          <a:lstStyle/>
          <a:p>
            <a:pPr marL="69850">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文字色の変更</a:t>
            </a:r>
            <a:endParaRPr sz="900" dirty="0">
              <a:latin typeface="Yu Gothic Medium" panose="020B0400000000000000" pitchFamily="34" charset="-128"/>
              <a:ea typeface="Yu Gothic Medium" panose="020B0400000000000000" pitchFamily="34" charset="-128"/>
              <a:cs typeface="YuGo-Medium"/>
            </a:endParaRPr>
          </a:p>
        </p:txBody>
      </p:sp>
      <p:sp>
        <p:nvSpPr>
          <p:cNvPr id="26" name="object 5">
            <a:extLst>
              <a:ext uri="{FF2B5EF4-FFF2-40B4-BE49-F238E27FC236}">
                <a16:creationId xmlns:a16="http://schemas.microsoft.com/office/drawing/2014/main" id="{310E9AE8-410A-724A-AADB-EAFC83C57A3D}"/>
              </a:ext>
            </a:extLst>
          </p:cNvPr>
          <p:cNvSpPr txBox="1"/>
          <p:nvPr/>
        </p:nvSpPr>
        <p:spPr>
          <a:xfrm>
            <a:off x="2679700" y="4692590"/>
            <a:ext cx="1525762" cy="151323"/>
          </a:xfrm>
          <a:prstGeom prst="rect">
            <a:avLst/>
          </a:prstGeom>
        </p:spPr>
        <p:txBody>
          <a:bodyPr vert="horz" wrap="square" lIns="0" tIns="12700" rIns="0" bIns="0" rtlCol="0">
            <a:spAutoFit/>
          </a:bodyPr>
          <a:lstStyle/>
          <a:p>
            <a:pPr marL="69850">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Medium"/>
              </a:rPr>
              <a:t>オブジェクトの色の変更</a:t>
            </a:r>
            <a:endParaRPr sz="900" dirty="0">
              <a:latin typeface="Yu Gothic Medium" panose="020B0400000000000000" pitchFamily="34" charset="-128"/>
              <a:ea typeface="Yu Gothic Medium" panose="020B0400000000000000" pitchFamily="34" charset="-128"/>
              <a:cs typeface="YuGo-Medium"/>
            </a:endParaRPr>
          </a:p>
        </p:txBody>
      </p:sp>
      <p:sp>
        <p:nvSpPr>
          <p:cNvPr id="31" name="object 3">
            <a:extLst>
              <a:ext uri="{FF2B5EF4-FFF2-40B4-BE49-F238E27FC236}">
                <a16:creationId xmlns:a16="http://schemas.microsoft.com/office/drawing/2014/main" id="{E8A5348F-FEF8-164A-93DB-D6B118994A36}"/>
              </a:ext>
            </a:extLst>
          </p:cNvPr>
          <p:cNvSpPr txBox="1"/>
          <p:nvPr/>
        </p:nvSpPr>
        <p:spPr>
          <a:xfrm>
            <a:off x="241300" y="68764"/>
            <a:ext cx="4444365" cy="161583"/>
          </a:xfrm>
          <a:prstGeom prst="rect">
            <a:avLst/>
          </a:prstGeom>
        </p:spPr>
        <p:txBody>
          <a:bodyPr vert="horz" wrap="square" lIns="0" tIns="15240" rIns="0" bIns="0" rtlCol="0">
            <a:spAutoFit/>
          </a:bodyPr>
          <a:lstStyle/>
          <a:p>
            <a:pPr marL="661670" algn="ctr">
              <a:lnSpc>
                <a:spcPct val="100000"/>
              </a:lnSpc>
              <a:spcBef>
                <a:spcPts val="120"/>
              </a:spcBef>
            </a:pPr>
            <a:r>
              <a:rPr lang="en-US" altLang="ja-JP" sz="950" b="1" spc="10" dirty="0">
                <a:solidFill>
                  <a:srgbClr val="231F20"/>
                </a:solidFill>
                <a:latin typeface="Yu Gothic" panose="020B0400000000000000" pitchFamily="34" charset="-128"/>
                <a:ea typeface="Yu Gothic" panose="020B0400000000000000" pitchFamily="34" charset="-128"/>
                <a:cs typeface="YuGothic"/>
              </a:rPr>
              <a:t>※</a:t>
            </a:r>
            <a:r>
              <a:rPr lang="ja-JP" altLang="en-US" sz="950" b="1" spc="10">
                <a:solidFill>
                  <a:srgbClr val="231F20"/>
                </a:solidFill>
                <a:latin typeface="Yu Gothic" panose="020B0400000000000000" pitchFamily="34" charset="-128"/>
                <a:ea typeface="Yu Gothic" panose="020B0400000000000000" pitchFamily="34" charset="-128"/>
                <a:cs typeface="YuGothic"/>
              </a:rPr>
              <a:t>プリント</a:t>
            </a:r>
            <a:r>
              <a:rPr lang="ja-JP" altLang="en-US" sz="950" b="1" spc="15">
                <a:solidFill>
                  <a:srgbClr val="231F20"/>
                </a:solidFill>
                <a:latin typeface="Yu Gothic" panose="020B0400000000000000" pitchFamily="34" charset="-128"/>
                <a:ea typeface="Yu Gothic" panose="020B0400000000000000" pitchFamily="34" charset="-128"/>
                <a:cs typeface="YuGothic"/>
              </a:rPr>
              <a:t>するとき、このスライドは削除してください</a:t>
            </a:r>
            <a:endParaRPr lang="ja-JP" altLang="en-US" sz="950" b="1" dirty="0">
              <a:latin typeface="Yu Gothic" panose="020B0400000000000000" pitchFamily="34" charset="-128"/>
              <a:ea typeface="Yu Gothic" panose="020B0400000000000000" pitchFamily="34" charset="-128"/>
              <a:cs typeface="YuGothic"/>
            </a:endParaRPr>
          </a:p>
        </p:txBody>
      </p:sp>
      <p:sp>
        <p:nvSpPr>
          <p:cNvPr id="33" name="object 7">
            <a:extLst>
              <a:ext uri="{FF2B5EF4-FFF2-40B4-BE49-F238E27FC236}">
                <a16:creationId xmlns:a16="http://schemas.microsoft.com/office/drawing/2014/main" id="{2ACB7773-1D2F-4940-A328-76BA32C631B2}"/>
              </a:ext>
            </a:extLst>
          </p:cNvPr>
          <p:cNvSpPr txBox="1"/>
          <p:nvPr/>
        </p:nvSpPr>
        <p:spPr>
          <a:xfrm>
            <a:off x="5716022" y="2815041"/>
            <a:ext cx="4351991" cy="820738"/>
          </a:xfrm>
          <a:prstGeom prst="rect">
            <a:avLst/>
          </a:prstGeom>
        </p:spPr>
        <p:txBody>
          <a:bodyPr vert="horz" wrap="square" lIns="0" tIns="12700" rIns="0" bIns="0" rtlCol="0">
            <a:spAutoFit/>
          </a:bodyPr>
          <a:lstStyle/>
          <a:p>
            <a:pPr marL="14400">
              <a:spcBef>
                <a:spcPts val="500"/>
              </a:spcBef>
            </a:pPr>
            <a:r>
              <a:rPr lang="ja-JP" altLang="en-US" sz="1300" b="1">
                <a:solidFill>
                  <a:srgbClr val="000000"/>
                </a:solidFill>
                <a:effectLst/>
                <a:latin typeface="Yu Gothic" panose="020B0400000000000000" pitchFamily="34" charset="-128"/>
                <a:ea typeface="Yu Gothic" panose="020B0400000000000000" pitchFamily="34" charset="-128"/>
              </a:rPr>
              <a:t>全ページ作って プリントすれば、旅のしおりの完成！</a:t>
            </a:r>
            <a:endParaRPr lang="en-US" altLang="ja-JP" sz="900" b="1" dirty="0">
              <a:solidFill>
                <a:srgbClr val="000000"/>
              </a:solidFill>
              <a:effectLst/>
              <a:latin typeface="Yu Gothic Medium" panose="020B0400000000000000" pitchFamily="34" charset="-128"/>
              <a:ea typeface="Yu Gothic Medium" panose="020B0400000000000000" pitchFamily="34" charset="-128"/>
            </a:endParaRPr>
          </a:p>
          <a:p>
            <a:pPr marL="14400">
              <a:spcBef>
                <a:spcPts val="500"/>
              </a:spcBef>
            </a:pPr>
            <a:r>
              <a:rPr lang="en-US" altLang="ja-JP" sz="900" dirty="0">
                <a:latin typeface="Yu Gothic Medium" panose="020B0400000000000000" pitchFamily="34" charset="-128"/>
                <a:ea typeface="Yu Gothic Medium" panose="020B0400000000000000" pitchFamily="34" charset="-128"/>
              </a:rPr>
              <a:t>①</a:t>
            </a:r>
            <a:r>
              <a:rPr lang="ja-JP" altLang="en-US" sz="900">
                <a:latin typeface="Yu Gothic Medium" panose="020B0400000000000000" pitchFamily="34" charset="-128"/>
                <a:ea typeface="Yu Gothic Medium" panose="020B0400000000000000" pitchFamily="34" charset="-128"/>
              </a:rPr>
              <a:t>使い方のスライドを削除したら、全ページをプリント（片面印刷）しましょう。</a:t>
            </a:r>
            <a:endParaRPr lang="en-US" altLang="ja-JP" sz="900" dirty="0">
              <a:latin typeface="Yu Gothic Medium" panose="020B0400000000000000" pitchFamily="34" charset="-128"/>
              <a:ea typeface="Yu Gothic Medium" panose="020B0400000000000000" pitchFamily="34" charset="-128"/>
            </a:endParaRPr>
          </a:p>
          <a:p>
            <a:pPr marL="14400">
              <a:spcBef>
                <a:spcPts val="500"/>
              </a:spcBef>
            </a:pPr>
            <a:r>
              <a:rPr lang="en-US" altLang="ja-JP" sz="900" dirty="0">
                <a:latin typeface="Yu Gothic Medium" panose="020B0400000000000000" pitchFamily="34" charset="-128"/>
                <a:ea typeface="Yu Gothic Medium" panose="020B0400000000000000" pitchFamily="34" charset="-128"/>
              </a:rPr>
              <a:t>②</a:t>
            </a:r>
            <a:r>
              <a:rPr lang="ja-JP" altLang="en-US" sz="900">
                <a:latin typeface="Yu Gothic Medium" panose="020B0400000000000000" pitchFamily="34" charset="-128"/>
                <a:ea typeface="Yu Gothic Medium" panose="020B0400000000000000" pitchFamily="34" charset="-128"/>
              </a:rPr>
              <a:t>プリントできたら、全て真ん中で山折にします。</a:t>
            </a:r>
            <a:endParaRPr lang="en-US" altLang="ja-JP" sz="900" dirty="0">
              <a:latin typeface="Yu Gothic Medium" panose="020B0400000000000000" pitchFamily="34" charset="-128"/>
              <a:ea typeface="Yu Gothic Medium" panose="020B0400000000000000" pitchFamily="34" charset="-128"/>
            </a:endParaRPr>
          </a:p>
          <a:p>
            <a:pPr marL="14400">
              <a:spcBef>
                <a:spcPts val="500"/>
              </a:spcBef>
            </a:pPr>
            <a:r>
              <a:rPr kumimoji="1" lang="en-US" altLang="ja-JP" sz="900" dirty="0">
                <a:latin typeface="Yu Gothic Medium" panose="020B0400000000000000" pitchFamily="34" charset="-128"/>
                <a:ea typeface="Yu Gothic Medium" panose="020B0400000000000000" pitchFamily="34" charset="-128"/>
              </a:rPr>
              <a:t>③</a:t>
            </a:r>
            <a:r>
              <a:rPr kumimoji="1" lang="ja-JP" altLang="en-US" sz="900" dirty="0">
                <a:latin typeface="Yu Gothic Medium" panose="020B0400000000000000" pitchFamily="34" charset="-128"/>
                <a:ea typeface="Yu Gothic Medium" panose="020B0400000000000000" pitchFamily="34" charset="-128"/>
              </a:rPr>
              <a:t>プリントを重ねて、左側を</a:t>
            </a:r>
            <a:r>
              <a:rPr lang="ja-JP" altLang="en-US" sz="900">
                <a:latin typeface="Yu Gothic Medium" panose="020B0400000000000000" pitchFamily="34" charset="-128"/>
                <a:ea typeface="Yu Gothic Medium" panose="020B0400000000000000" pitchFamily="34" charset="-128"/>
              </a:rPr>
              <a:t>ホッチキスでとめたら完成です。</a:t>
            </a:r>
            <a:endParaRPr kumimoji="1" lang="ja-JP" altLang="en-US" sz="900">
              <a:latin typeface="Yu Gothic Medium" panose="020B0400000000000000" pitchFamily="34" charset="-128"/>
              <a:ea typeface="Yu Gothic Medium" panose="020B0400000000000000" pitchFamily="34" charset="-128"/>
            </a:endParaRPr>
          </a:p>
        </p:txBody>
      </p:sp>
      <p:pic>
        <p:nvPicPr>
          <p:cNvPr id="3" name="図 2">
            <a:extLst>
              <a:ext uri="{FF2B5EF4-FFF2-40B4-BE49-F238E27FC236}">
                <a16:creationId xmlns:a16="http://schemas.microsoft.com/office/drawing/2014/main" id="{29E40186-6DB5-6747-927E-1EF611B954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500" y="2824509"/>
            <a:ext cx="1913832" cy="956916"/>
          </a:xfrm>
          <a:prstGeom prst="rect">
            <a:avLst/>
          </a:prstGeom>
        </p:spPr>
      </p:pic>
      <p:pic>
        <p:nvPicPr>
          <p:cNvPr id="8" name="図 7">
            <a:extLst>
              <a:ext uri="{FF2B5EF4-FFF2-40B4-BE49-F238E27FC236}">
                <a16:creationId xmlns:a16="http://schemas.microsoft.com/office/drawing/2014/main" id="{340D6313-B602-B94F-926A-C7842B7D01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1017" y="4926545"/>
            <a:ext cx="1874165" cy="2039159"/>
          </a:xfrm>
          <a:prstGeom prst="rect">
            <a:avLst/>
          </a:prstGeom>
        </p:spPr>
      </p:pic>
      <p:pic>
        <p:nvPicPr>
          <p:cNvPr id="10" name="図 9">
            <a:extLst>
              <a:ext uri="{FF2B5EF4-FFF2-40B4-BE49-F238E27FC236}">
                <a16:creationId xmlns:a16="http://schemas.microsoft.com/office/drawing/2014/main" id="{73E62BD0-68DE-5D42-90EB-B2A7CAF3DE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44868" y="4924425"/>
            <a:ext cx="2136464" cy="2034929"/>
          </a:xfrm>
          <a:prstGeom prst="rect">
            <a:avLst/>
          </a:prstGeom>
        </p:spPr>
      </p:pic>
      <p:sp>
        <p:nvSpPr>
          <p:cNvPr id="23" name="円/楕円 22">
            <a:extLst>
              <a:ext uri="{FF2B5EF4-FFF2-40B4-BE49-F238E27FC236}">
                <a16:creationId xmlns:a16="http://schemas.microsoft.com/office/drawing/2014/main" id="{703FD819-711B-9846-8486-C8155EF50BE5}"/>
              </a:ext>
            </a:extLst>
          </p:cNvPr>
          <p:cNvSpPr/>
          <p:nvPr/>
        </p:nvSpPr>
        <p:spPr>
          <a:xfrm>
            <a:off x="4051300" y="5023053"/>
            <a:ext cx="217009" cy="2091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a:extLst>
              <a:ext uri="{FF2B5EF4-FFF2-40B4-BE49-F238E27FC236}">
                <a16:creationId xmlns:a16="http://schemas.microsoft.com/office/drawing/2014/main" id="{D1C08FFE-379F-A549-826B-953ED4FCFB91}"/>
              </a:ext>
            </a:extLst>
          </p:cNvPr>
          <p:cNvSpPr/>
          <p:nvPr/>
        </p:nvSpPr>
        <p:spPr>
          <a:xfrm>
            <a:off x="1435201" y="5209930"/>
            <a:ext cx="217009" cy="2091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object 16">
            <a:extLst>
              <a:ext uri="{FF2B5EF4-FFF2-40B4-BE49-F238E27FC236}">
                <a16:creationId xmlns:a16="http://schemas.microsoft.com/office/drawing/2014/main" id="{FD3B2D06-B3E8-284F-B040-4F8618FD74F0}"/>
              </a:ext>
            </a:extLst>
          </p:cNvPr>
          <p:cNvSpPr txBox="1"/>
          <p:nvPr/>
        </p:nvSpPr>
        <p:spPr>
          <a:xfrm>
            <a:off x="6032500" y="3908374"/>
            <a:ext cx="1255911"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ja-JP" altLang="en-US" sz="800" b="1" dirty="0">
                <a:solidFill>
                  <a:schemeClr val="bg1"/>
                </a:solidFill>
                <a:latin typeface="Yu Gothic" panose="020B0400000000000000" pitchFamily="34" charset="-128"/>
                <a:ea typeface="Yu Gothic" panose="020B0400000000000000" pitchFamily="34" charset="-128"/>
                <a:cs typeface="YuGothic"/>
              </a:rPr>
              <a:t>山折にして重ねます</a:t>
            </a:r>
            <a:endParaRPr sz="800" b="1" dirty="0">
              <a:solidFill>
                <a:schemeClr val="bg1"/>
              </a:solidFill>
              <a:latin typeface="Yu Gothic" panose="020B0400000000000000" pitchFamily="34" charset="-128"/>
              <a:ea typeface="Yu Gothic" panose="020B0400000000000000" pitchFamily="34" charset="-128"/>
              <a:cs typeface="YuGothic"/>
            </a:endParaRPr>
          </a:p>
        </p:txBody>
      </p:sp>
      <p:sp>
        <p:nvSpPr>
          <p:cNvPr id="37" name="object 16">
            <a:extLst>
              <a:ext uri="{FF2B5EF4-FFF2-40B4-BE49-F238E27FC236}">
                <a16:creationId xmlns:a16="http://schemas.microsoft.com/office/drawing/2014/main" id="{1F132521-EE18-4E42-A52E-E4716D5AB09B}"/>
              </a:ext>
            </a:extLst>
          </p:cNvPr>
          <p:cNvSpPr txBox="1"/>
          <p:nvPr/>
        </p:nvSpPr>
        <p:spPr>
          <a:xfrm>
            <a:off x="8242300" y="3908374"/>
            <a:ext cx="1495512"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ja-JP" altLang="en-US" sz="800" b="1" dirty="0">
                <a:solidFill>
                  <a:schemeClr val="bg1"/>
                </a:solidFill>
                <a:latin typeface="Yu Gothic" panose="020B0400000000000000" pitchFamily="34" charset="-128"/>
                <a:ea typeface="Yu Gothic" panose="020B0400000000000000" pitchFamily="34" charset="-128"/>
                <a:cs typeface="YuGothic"/>
              </a:rPr>
              <a:t>ホッチキスでとめたら完成！</a:t>
            </a:r>
            <a:endParaRPr sz="800" b="1" dirty="0">
              <a:solidFill>
                <a:schemeClr val="bg1"/>
              </a:solidFill>
              <a:latin typeface="Yu Gothic" panose="020B0400000000000000" pitchFamily="34" charset="-128"/>
              <a:ea typeface="Yu Gothic" panose="020B0400000000000000" pitchFamily="34" charset="-128"/>
              <a:cs typeface="YuGothic"/>
            </a:endParaRPr>
          </a:p>
        </p:txBody>
      </p:sp>
      <p:pic>
        <p:nvPicPr>
          <p:cNvPr id="9" name="図 8">
            <a:extLst>
              <a:ext uri="{FF2B5EF4-FFF2-40B4-BE49-F238E27FC236}">
                <a16:creationId xmlns:a16="http://schemas.microsoft.com/office/drawing/2014/main" id="{8B964571-88B8-0442-AEF2-8D5B6C08E2A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12070" y="4168112"/>
            <a:ext cx="3725630" cy="1919670"/>
          </a:xfrm>
          <a:prstGeom prst="rect">
            <a:avLst/>
          </a:prstGeom>
        </p:spPr>
      </p:pic>
    </p:spTree>
    <p:extLst>
      <p:ext uri="{BB962C8B-B14F-4D97-AF65-F5344CB8AC3E}">
        <p14:creationId xmlns:p14="http://schemas.microsoft.com/office/powerpoint/2010/main" val="1544849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669978" y="324027"/>
            <a:ext cx="4680585" cy="340995"/>
          </a:xfrm>
          <a:custGeom>
            <a:avLst/>
            <a:gdLst/>
            <a:ahLst/>
            <a:cxnLst/>
            <a:rect l="l" t="t" r="r" b="b"/>
            <a:pathLst>
              <a:path w="4680584" h="340995">
                <a:moveTo>
                  <a:pt x="4680013" y="0"/>
                </a:moveTo>
                <a:lnTo>
                  <a:pt x="12" y="0"/>
                </a:lnTo>
                <a:lnTo>
                  <a:pt x="88900" y="170205"/>
                </a:lnTo>
                <a:lnTo>
                  <a:pt x="0" y="340410"/>
                </a:lnTo>
                <a:lnTo>
                  <a:pt x="4679988" y="340410"/>
                </a:lnTo>
                <a:lnTo>
                  <a:pt x="4591113" y="170205"/>
                </a:lnTo>
                <a:lnTo>
                  <a:pt x="4680013" y="0"/>
                </a:lnTo>
                <a:close/>
              </a:path>
            </a:pathLst>
          </a:custGeom>
          <a:solidFill>
            <a:srgbClr val="1B75BC"/>
          </a:solidFill>
        </p:spPr>
        <p:txBody>
          <a:bodyPr wrap="square" lIns="0" tIns="0" rIns="0" bIns="0" rtlCol="0"/>
          <a:lstStyle/>
          <a:p>
            <a:endParaRPr/>
          </a:p>
        </p:txBody>
      </p:sp>
      <p:sp>
        <p:nvSpPr>
          <p:cNvPr id="12" name="object 12"/>
          <p:cNvSpPr/>
          <p:nvPr/>
        </p:nvSpPr>
        <p:spPr>
          <a:xfrm>
            <a:off x="324029" y="324025"/>
            <a:ext cx="4680585" cy="340995"/>
          </a:xfrm>
          <a:custGeom>
            <a:avLst/>
            <a:gdLst/>
            <a:ahLst/>
            <a:cxnLst/>
            <a:rect l="l" t="t" r="r" b="b"/>
            <a:pathLst>
              <a:path w="4680585" h="340995">
                <a:moveTo>
                  <a:pt x="4680000" y="0"/>
                </a:moveTo>
                <a:lnTo>
                  <a:pt x="0" y="0"/>
                </a:lnTo>
                <a:lnTo>
                  <a:pt x="88900" y="170205"/>
                </a:lnTo>
                <a:lnTo>
                  <a:pt x="0" y="340410"/>
                </a:lnTo>
                <a:lnTo>
                  <a:pt x="4680000" y="340410"/>
                </a:lnTo>
                <a:lnTo>
                  <a:pt x="4591100" y="170205"/>
                </a:lnTo>
                <a:lnTo>
                  <a:pt x="4680000" y="0"/>
                </a:lnTo>
                <a:close/>
              </a:path>
            </a:pathLst>
          </a:custGeom>
          <a:solidFill>
            <a:srgbClr val="1B75BC"/>
          </a:solidFill>
        </p:spPr>
        <p:txBody>
          <a:bodyPr wrap="square" lIns="0" tIns="0" rIns="0" bIns="0" rtlCol="0"/>
          <a:lstStyle/>
          <a:p>
            <a:endParaRPr/>
          </a:p>
        </p:txBody>
      </p:sp>
      <p:sp>
        <p:nvSpPr>
          <p:cNvPr id="19" name="object 3">
            <a:extLst>
              <a:ext uri="{FF2B5EF4-FFF2-40B4-BE49-F238E27FC236}">
                <a16:creationId xmlns:a16="http://schemas.microsoft.com/office/drawing/2014/main" id="{66BD1F92-37AC-6E48-B105-D971ABDABD6E}"/>
              </a:ext>
            </a:extLst>
          </p:cNvPr>
          <p:cNvSpPr txBox="1"/>
          <p:nvPr/>
        </p:nvSpPr>
        <p:spPr>
          <a:xfrm>
            <a:off x="241300" y="68764"/>
            <a:ext cx="4444365" cy="161583"/>
          </a:xfrm>
          <a:prstGeom prst="rect">
            <a:avLst/>
          </a:prstGeom>
        </p:spPr>
        <p:txBody>
          <a:bodyPr vert="horz" wrap="square" lIns="0" tIns="15240" rIns="0" bIns="0" rtlCol="0">
            <a:spAutoFit/>
          </a:bodyPr>
          <a:lstStyle/>
          <a:p>
            <a:pPr marL="661670" algn="ctr">
              <a:lnSpc>
                <a:spcPct val="100000"/>
              </a:lnSpc>
              <a:spcBef>
                <a:spcPts val="120"/>
              </a:spcBef>
            </a:pPr>
            <a:r>
              <a:rPr lang="en-US" altLang="ja-JP" sz="950" b="1" spc="10" dirty="0">
                <a:solidFill>
                  <a:srgbClr val="231F20"/>
                </a:solidFill>
                <a:latin typeface="Yu Gothic" panose="020B0400000000000000" pitchFamily="34" charset="-128"/>
                <a:ea typeface="Yu Gothic" panose="020B0400000000000000" pitchFamily="34" charset="-128"/>
                <a:cs typeface="YuGothic"/>
              </a:rPr>
              <a:t>※</a:t>
            </a:r>
            <a:r>
              <a:rPr lang="ja-JP" altLang="en-US" sz="950" b="1" spc="10">
                <a:solidFill>
                  <a:srgbClr val="231F20"/>
                </a:solidFill>
                <a:latin typeface="Yu Gothic" panose="020B0400000000000000" pitchFamily="34" charset="-128"/>
                <a:ea typeface="Yu Gothic" panose="020B0400000000000000" pitchFamily="34" charset="-128"/>
                <a:cs typeface="YuGothic"/>
              </a:rPr>
              <a:t>プリント</a:t>
            </a:r>
            <a:r>
              <a:rPr lang="ja-JP" altLang="en-US" sz="950" b="1" spc="15">
                <a:solidFill>
                  <a:srgbClr val="231F20"/>
                </a:solidFill>
                <a:latin typeface="Yu Gothic" panose="020B0400000000000000" pitchFamily="34" charset="-128"/>
                <a:ea typeface="Yu Gothic" panose="020B0400000000000000" pitchFamily="34" charset="-128"/>
                <a:cs typeface="YuGothic"/>
              </a:rPr>
              <a:t>するとき、このスライドは削除してください</a:t>
            </a:r>
            <a:endParaRPr lang="ja-JP" altLang="en-US" sz="950" b="1" dirty="0">
              <a:latin typeface="Yu Gothic" panose="020B0400000000000000" pitchFamily="34" charset="-128"/>
              <a:ea typeface="Yu Gothic" panose="020B0400000000000000" pitchFamily="34" charset="-128"/>
              <a:cs typeface="YuGothic"/>
            </a:endParaRPr>
          </a:p>
        </p:txBody>
      </p:sp>
      <p:sp>
        <p:nvSpPr>
          <p:cNvPr id="21" name="object 3">
            <a:extLst>
              <a:ext uri="{FF2B5EF4-FFF2-40B4-BE49-F238E27FC236}">
                <a16:creationId xmlns:a16="http://schemas.microsoft.com/office/drawing/2014/main" id="{76A5A9E3-2A8A-BA44-A1F2-901DA0A1033E}"/>
              </a:ext>
            </a:extLst>
          </p:cNvPr>
          <p:cNvSpPr txBox="1"/>
          <p:nvPr/>
        </p:nvSpPr>
        <p:spPr>
          <a:xfrm>
            <a:off x="370062" y="852375"/>
            <a:ext cx="4444365" cy="5155257"/>
          </a:xfrm>
          <a:prstGeom prst="rect">
            <a:avLst/>
          </a:prstGeom>
        </p:spPr>
        <p:txBody>
          <a:bodyPr vert="horz" wrap="square" lIns="0" tIns="15240" rIns="0" bIns="0" rtlCol="0">
            <a:spAutoFit/>
          </a:bodyPr>
          <a:lstStyle/>
          <a:p>
            <a:pPr>
              <a:spcBef>
                <a:spcPts val="600"/>
              </a:spcBef>
            </a:pPr>
            <a:r>
              <a:rPr sz="1300" b="1" dirty="0" err="1">
                <a:solidFill>
                  <a:srgbClr val="231F20"/>
                </a:solidFill>
                <a:latin typeface="Yu Gothic" panose="020B0400000000000000" pitchFamily="34" charset="-128"/>
                <a:ea typeface="Yu Gothic" panose="020B0400000000000000" pitchFamily="34" charset="-128"/>
                <a:cs typeface="YuGothic"/>
              </a:rPr>
              <a:t>表紙をつくる</a:t>
            </a:r>
            <a:endParaRPr sz="1300" b="1" dirty="0">
              <a:latin typeface="Yu Gothic" panose="020B0400000000000000" pitchFamily="34" charset="-128"/>
              <a:ea typeface="Yu Gothic" panose="020B0400000000000000" pitchFamily="34" charset="-128"/>
              <a:cs typeface="YuGothic"/>
            </a:endParaRPr>
          </a:p>
          <a:p>
            <a:pPr>
              <a:spcBef>
                <a:spcPts val="600"/>
              </a:spcBef>
            </a:pPr>
            <a:r>
              <a:rPr sz="900" dirty="0">
                <a:solidFill>
                  <a:srgbClr val="231F20"/>
                </a:solidFill>
                <a:latin typeface="Yu Gothic Medium" panose="020B0400000000000000" pitchFamily="34" charset="-128"/>
                <a:ea typeface="Yu Gothic Medium" panose="020B0400000000000000" pitchFamily="34" charset="-128"/>
                <a:cs typeface="YuGo-Medium"/>
              </a:rPr>
              <a:t>●</a:t>
            </a:r>
            <a:r>
              <a:rPr sz="900" dirty="0" err="1">
                <a:solidFill>
                  <a:srgbClr val="231F20"/>
                </a:solidFill>
                <a:latin typeface="Yu Gothic Medium" panose="020B0400000000000000" pitchFamily="34" charset="-128"/>
                <a:ea typeface="Yu Gothic Medium" panose="020B0400000000000000" pitchFamily="34" charset="-128"/>
                <a:cs typeface="YuGo-Medium"/>
              </a:rPr>
              <a:t>旅のタイトルを入力しましょう</a:t>
            </a:r>
            <a:endParaRPr sz="900" dirty="0">
              <a:latin typeface="Yu Gothic Medium" panose="020B0400000000000000" pitchFamily="34" charset="-128"/>
              <a:ea typeface="Yu Gothic Medium" panose="020B0400000000000000" pitchFamily="34" charset="-128"/>
              <a:cs typeface="YuGo-Medium"/>
            </a:endParaRPr>
          </a:p>
          <a:p>
            <a:pPr>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　</a:t>
            </a:r>
            <a:r>
              <a:rPr sz="900" dirty="0">
                <a:solidFill>
                  <a:srgbClr val="231F20"/>
                </a:solidFill>
                <a:latin typeface="Yu Gothic Medium" panose="020B0400000000000000" pitchFamily="34" charset="-128"/>
                <a:ea typeface="Yu Gothic Medium" panose="020B0400000000000000" pitchFamily="34" charset="-128"/>
                <a:cs typeface="YuGo-Medium"/>
              </a:rPr>
              <a:t>例）伊豆の旅  </a:t>
            </a:r>
            <a:r>
              <a:rPr sz="900" spc="100" dirty="0">
                <a:solidFill>
                  <a:srgbClr val="231F20"/>
                </a:solidFill>
                <a:latin typeface="Yu Gothic Medium" panose="020B0400000000000000" pitchFamily="34" charset="-128"/>
                <a:ea typeface="Yu Gothic Medium" panose="020B0400000000000000" pitchFamily="34" charset="-128"/>
                <a:cs typeface="YuGo-Medium"/>
              </a:rPr>
              <a:t> </a:t>
            </a:r>
            <a:r>
              <a:rPr sz="900" dirty="0">
                <a:solidFill>
                  <a:srgbClr val="231F20"/>
                </a:solidFill>
                <a:latin typeface="Yu Gothic Medium" panose="020B0400000000000000" pitchFamily="34" charset="-128"/>
                <a:ea typeface="Yu Gothic Medium" panose="020B0400000000000000" pitchFamily="34" charset="-128"/>
                <a:cs typeface="YuGo-Medium"/>
              </a:rPr>
              <a:t>卒業旅行編  </a:t>
            </a:r>
            <a:r>
              <a:rPr sz="900" spc="100" dirty="0">
                <a:solidFill>
                  <a:srgbClr val="231F20"/>
                </a:solidFill>
                <a:latin typeface="Yu Gothic Medium" panose="020B0400000000000000" pitchFamily="34" charset="-128"/>
                <a:ea typeface="Yu Gothic Medium" panose="020B0400000000000000" pitchFamily="34" charset="-128"/>
                <a:cs typeface="YuGo-Medium"/>
              </a:rPr>
              <a:t> </a:t>
            </a:r>
            <a:r>
              <a:rPr sz="900" dirty="0">
                <a:solidFill>
                  <a:srgbClr val="231F20"/>
                </a:solidFill>
                <a:latin typeface="Yu Gothic Medium" panose="020B0400000000000000" pitchFamily="34" charset="-128"/>
                <a:ea typeface="Yu Gothic Medium" panose="020B0400000000000000" pitchFamily="34" charset="-128"/>
                <a:cs typeface="YuGo-Medium"/>
              </a:rPr>
              <a:t>／  </a:t>
            </a:r>
            <a:r>
              <a:rPr sz="900" spc="100" dirty="0">
                <a:solidFill>
                  <a:srgbClr val="231F20"/>
                </a:solidFill>
                <a:latin typeface="Yu Gothic Medium" panose="020B0400000000000000" pitchFamily="34" charset="-128"/>
                <a:ea typeface="Yu Gothic Medium" panose="020B0400000000000000" pitchFamily="34" charset="-128"/>
                <a:cs typeface="YuGo-Medium"/>
              </a:rPr>
              <a:t> </a:t>
            </a:r>
            <a:r>
              <a:rPr sz="900" dirty="0">
                <a:solidFill>
                  <a:srgbClr val="231F20"/>
                </a:solidFill>
                <a:latin typeface="Yu Gothic Medium" panose="020B0400000000000000" pitchFamily="34" charset="-128"/>
                <a:ea typeface="Yu Gothic Medium" panose="020B0400000000000000" pitchFamily="34" charset="-128"/>
                <a:cs typeface="YuGo-Medium"/>
              </a:rPr>
              <a:t>結婚５周年  </a:t>
            </a:r>
            <a:r>
              <a:rPr sz="900" spc="105" dirty="0">
                <a:solidFill>
                  <a:srgbClr val="231F20"/>
                </a:solidFill>
                <a:latin typeface="Yu Gothic Medium" panose="020B0400000000000000" pitchFamily="34" charset="-128"/>
                <a:ea typeface="Yu Gothic Medium" panose="020B0400000000000000" pitchFamily="34" charset="-128"/>
                <a:cs typeface="YuGo-Medium"/>
              </a:rPr>
              <a:t> </a:t>
            </a:r>
            <a:r>
              <a:rPr sz="900" dirty="0">
                <a:solidFill>
                  <a:srgbClr val="231F20"/>
                </a:solidFill>
                <a:latin typeface="Yu Gothic Medium" panose="020B0400000000000000" pitchFamily="34" charset="-128"/>
                <a:ea typeface="Yu Gothic Medium" panose="020B0400000000000000" pitchFamily="34" charset="-128"/>
                <a:cs typeface="YuGo-Medium"/>
              </a:rPr>
              <a:t>記念旅行編</a:t>
            </a:r>
            <a:endParaRPr sz="900" dirty="0">
              <a:latin typeface="Yu Gothic Medium" panose="020B0400000000000000" pitchFamily="34" charset="-128"/>
              <a:ea typeface="Yu Gothic Medium" panose="020B0400000000000000" pitchFamily="34" charset="-128"/>
              <a:cs typeface="YuGo-Medium"/>
            </a:endParaRPr>
          </a:p>
          <a:p>
            <a:pPr>
              <a:spcBef>
                <a:spcPts val="600"/>
              </a:spcBef>
            </a:pPr>
            <a:r>
              <a:rPr sz="900" dirty="0">
                <a:solidFill>
                  <a:srgbClr val="231F20"/>
                </a:solidFill>
                <a:latin typeface="Yu Gothic Medium" panose="020B0400000000000000" pitchFamily="34" charset="-128"/>
                <a:ea typeface="Yu Gothic Medium" panose="020B0400000000000000" pitchFamily="34" charset="-128"/>
                <a:cs typeface="YuGo-Medium"/>
              </a:rPr>
              <a:t>●背景の色を好きな色にしましょう</a:t>
            </a:r>
            <a:endParaRPr sz="900" dirty="0">
              <a:latin typeface="Yu Gothic Medium" panose="020B0400000000000000" pitchFamily="34" charset="-128"/>
              <a:ea typeface="Yu Gothic Medium" panose="020B0400000000000000" pitchFamily="34" charset="-128"/>
              <a:cs typeface="YuGo-Medium"/>
            </a:endParaRPr>
          </a:p>
          <a:p>
            <a:pPr>
              <a:spcBef>
                <a:spcPts val="600"/>
              </a:spcBef>
            </a:pPr>
            <a:r>
              <a:rPr sz="900" dirty="0">
                <a:solidFill>
                  <a:srgbClr val="231F20"/>
                </a:solidFill>
                <a:latin typeface="Yu Gothic Medium" panose="020B0400000000000000" pitchFamily="34" charset="-128"/>
                <a:ea typeface="Yu Gothic Medium" panose="020B0400000000000000" pitchFamily="34" charset="-128"/>
                <a:cs typeface="YuGo-Medium"/>
              </a:rPr>
              <a:t>●</a:t>
            </a:r>
            <a:r>
              <a:rPr sz="900" dirty="0" err="1">
                <a:solidFill>
                  <a:srgbClr val="231F20"/>
                </a:solidFill>
                <a:latin typeface="Yu Gothic Medium" panose="020B0400000000000000" pitchFamily="34" charset="-128"/>
                <a:ea typeface="Yu Gothic Medium" panose="020B0400000000000000" pitchFamily="34" charset="-128"/>
                <a:cs typeface="YuGo-Medium"/>
              </a:rPr>
              <a:t>好きな写真を入れましょう</a:t>
            </a:r>
            <a:endParaRPr lang="en-US" sz="900" dirty="0">
              <a:solidFill>
                <a:srgbClr val="231F20"/>
              </a:solidFill>
              <a:latin typeface="Yu Gothic Medium" panose="020B0400000000000000" pitchFamily="34" charset="-128"/>
              <a:ea typeface="Yu Gothic Medium" panose="020B0400000000000000" pitchFamily="34" charset="-128"/>
              <a:cs typeface="YuGo-Medium"/>
            </a:endParaRPr>
          </a:p>
          <a:p>
            <a:pPr>
              <a:spcBef>
                <a:spcPts val="600"/>
              </a:spcBef>
            </a:pPr>
            <a:endParaRPr lang="en-US" altLang="ja-JP" sz="900" b="1" dirty="0">
              <a:solidFill>
                <a:srgbClr val="231F20"/>
              </a:solidFill>
              <a:latin typeface="Yu Gothic Medium" panose="020B0400000000000000" pitchFamily="34" charset="-128"/>
              <a:ea typeface="Yu Gothic Medium" panose="020B0400000000000000" pitchFamily="34" charset="-128"/>
              <a:cs typeface="YuGothic"/>
            </a:endParaRPr>
          </a:p>
          <a:p>
            <a:pPr>
              <a:spcBef>
                <a:spcPts val="600"/>
              </a:spcBef>
            </a:pPr>
            <a:r>
              <a:rPr lang="ja-JP" altLang="en-US" sz="1300" b="1" dirty="0">
                <a:solidFill>
                  <a:srgbClr val="231F20"/>
                </a:solidFill>
                <a:latin typeface="Yu Gothic" panose="020B0400000000000000" pitchFamily="34" charset="-128"/>
                <a:ea typeface="Yu Gothic" panose="020B0400000000000000" pitchFamily="34" charset="-128"/>
                <a:cs typeface="YuGothic"/>
              </a:rPr>
              <a:t>旅のテーマを決める</a:t>
            </a:r>
            <a:endParaRPr lang="ja-JP" altLang="en-US" sz="1300" b="1" dirty="0">
              <a:latin typeface="Yu Gothic" panose="020B0400000000000000" pitchFamily="34" charset="-128"/>
              <a:ea typeface="Yu Gothic" panose="020B0400000000000000" pitchFamily="34" charset="-128"/>
              <a:cs typeface="YuGothic"/>
            </a:endParaRPr>
          </a:p>
          <a:p>
            <a:pPr>
              <a:spcBef>
                <a:spcPts val="600"/>
              </a:spcBef>
              <a:buSzPct val="88888"/>
              <a:tabLst>
                <a:tab pos="127635" algn="l"/>
              </a:tabLst>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●この旅ではずせないスポットや食べ物、やりたいことをピックアップしましょう</a:t>
            </a:r>
            <a:endParaRPr lang="ja-JP" altLang="en-US" sz="900" dirty="0">
              <a:latin typeface="Yu Gothic Medium" panose="020B0400000000000000" pitchFamily="34" charset="-128"/>
              <a:ea typeface="Yu Gothic Medium" panose="020B0400000000000000" pitchFamily="34" charset="-128"/>
              <a:cs typeface="YuGo-Medium"/>
            </a:endParaRPr>
          </a:p>
          <a:p>
            <a:pPr>
              <a:spcBef>
                <a:spcPts val="600"/>
              </a:spcBef>
              <a:buSzPct val="88888"/>
              <a:tabLst>
                <a:tab pos="127635" algn="l"/>
              </a:tabLst>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●ピックアップしたものの写真を入れましょう</a:t>
            </a:r>
            <a:endParaRPr lang="ja-JP" altLang="en-US" sz="900" dirty="0">
              <a:latin typeface="Yu Gothic Medium" panose="020B0400000000000000" pitchFamily="34" charset="-128"/>
              <a:ea typeface="Yu Gothic Medium" panose="020B0400000000000000" pitchFamily="34" charset="-128"/>
              <a:cs typeface="YuGo-Medium"/>
            </a:endParaRPr>
          </a:p>
          <a:p>
            <a:pPr>
              <a:spcBef>
                <a:spcPts val="600"/>
              </a:spcBef>
              <a:buSzPct val="88888"/>
              <a:tabLst>
                <a:tab pos="127635" algn="l"/>
              </a:tabLst>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●この旅のメンバーの名前と写真を入れましょう</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a:spcBef>
                <a:spcPts val="600"/>
              </a:spcBef>
            </a:pP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a:spcBef>
                <a:spcPts val="600"/>
              </a:spcBef>
            </a:pPr>
            <a:r>
              <a:rPr lang="ja-JP" altLang="en-US" sz="1300" b="1" dirty="0">
                <a:solidFill>
                  <a:srgbClr val="231F20"/>
                </a:solidFill>
                <a:latin typeface="Yu Gothic" panose="020B0400000000000000" pitchFamily="34" charset="-128"/>
                <a:ea typeface="Yu Gothic" panose="020B0400000000000000" pitchFamily="34" charset="-128"/>
                <a:cs typeface="YuGothic"/>
              </a:rPr>
              <a:t>旅の工程表をつくる</a:t>
            </a:r>
            <a:endParaRPr lang="ja-JP" altLang="en-US" sz="1300" b="1" dirty="0">
              <a:latin typeface="Yu Gothic" panose="020B0400000000000000" pitchFamily="34" charset="-128"/>
              <a:ea typeface="Yu Gothic" panose="020B0400000000000000" pitchFamily="34" charset="-128"/>
              <a:cs typeface="YuGothic"/>
            </a:endParaRPr>
          </a:p>
          <a:p>
            <a:pPr>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●素材集のページのアイコンやマークなどを使うとより楽しいページになります</a:t>
            </a:r>
            <a:endParaRPr lang="ja-JP" altLang="en-US" sz="900" dirty="0">
              <a:latin typeface="Yu Gothic Medium" panose="020B0400000000000000" pitchFamily="34" charset="-128"/>
              <a:ea typeface="Yu Gothic Medium" panose="020B0400000000000000" pitchFamily="34" charset="-128"/>
              <a:cs typeface="YuGo-Medium"/>
            </a:endParaRPr>
          </a:p>
          <a:p>
            <a:pPr>
              <a:spcBef>
                <a:spcPts val="600"/>
              </a:spcBef>
            </a:pP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a:spcBef>
                <a:spcPts val="600"/>
              </a:spcBef>
            </a:pPr>
            <a:r>
              <a:rPr lang="ja-JP" altLang="en-US" sz="1300" b="1" dirty="0">
                <a:solidFill>
                  <a:srgbClr val="231F20"/>
                </a:solidFill>
                <a:latin typeface="Yu Gothic" panose="020B0400000000000000" pitchFamily="34" charset="-128"/>
                <a:ea typeface="Yu Gothic" panose="020B0400000000000000" pitchFamily="34" charset="-128"/>
                <a:cs typeface="YuGothic"/>
              </a:rPr>
              <a:t>持ち物・おみやげのリストをつくる</a:t>
            </a:r>
            <a:endParaRPr lang="ja-JP" altLang="en-US" sz="1300" b="1" dirty="0">
              <a:latin typeface="Yu Gothic" panose="020B0400000000000000" pitchFamily="34" charset="-128"/>
              <a:ea typeface="Yu Gothic" panose="020B0400000000000000" pitchFamily="34" charset="-128"/>
              <a:cs typeface="YuGothic"/>
            </a:endParaRPr>
          </a:p>
          <a:p>
            <a:pPr>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●忘れないようにリストをつくっておくと便利です</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a:spcBef>
                <a:spcPts val="600"/>
              </a:spcBef>
            </a:pP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a:spcBef>
                <a:spcPts val="600"/>
              </a:spcBef>
            </a:pPr>
            <a:r>
              <a:rPr lang="ja-JP" altLang="en-US" sz="1300" b="1" dirty="0">
                <a:solidFill>
                  <a:srgbClr val="231F20"/>
                </a:solidFill>
                <a:latin typeface="Yu Gothic" panose="020B0400000000000000" pitchFamily="34" charset="-128"/>
                <a:ea typeface="Yu Gothic" panose="020B0400000000000000" pitchFamily="34" charset="-128"/>
                <a:cs typeface="YuGo-Medium"/>
              </a:rPr>
              <a:t>プランに合わせて、スライドを複製または削除する</a:t>
            </a:r>
            <a:endParaRPr lang="en-US" altLang="ja-JP" sz="1300" b="1" dirty="0">
              <a:solidFill>
                <a:srgbClr val="231F20"/>
              </a:solidFill>
              <a:latin typeface="Yu Gothic" panose="020B0400000000000000" pitchFamily="34" charset="-128"/>
              <a:ea typeface="Yu Gothic" panose="020B0400000000000000" pitchFamily="34" charset="-128"/>
              <a:cs typeface="YuGo-Medium"/>
            </a:endParaRPr>
          </a:p>
          <a:p>
            <a:pPr>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●旅の日数に合わせて行程表のスライド（ページ）を複製または削除してください</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　日帰りの場合は最初と最後のスライドを残して、中の</a:t>
            </a:r>
            <a:r>
              <a:rPr lang="en-US" altLang="ja-JP" sz="900" dirty="0">
                <a:solidFill>
                  <a:srgbClr val="231F20"/>
                </a:solidFill>
                <a:latin typeface="Yu Gothic Medium" panose="020B0400000000000000" pitchFamily="34" charset="-128"/>
                <a:ea typeface="Yu Gothic Medium" panose="020B0400000000000000" pitchFamily="34" charset="-128"/>
                <a:cs typeface="YuGo-Medium"/>
              </a:rPr>
              <a:t>2</a:t>
            </a: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スライドを削除してください</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　</a:t>
            </a:r>
            <a:r>
              <a:rPr lang="en-US" altLang="ja-JP" sz="900" dirty="0">
                <a:solidFill>
                  <a:srgbClr val="231F20"/>
                </a:solidFill>
                <a:latin typeface="Yu Gothic Medium" panose="020B0400000000000000" pitchFamily="34" charset="-128"/>
                <a:ea typeface="Yu Gothic Medium" panose="020B0400000000000000" pitchFamily="34" charset="-128"/>
                <a:cs typeface="YuGo-Medium"/>
              </a:rPr>
              <a:t>1</a:t>
            </a: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泊</a:t>
            </a:r>
            <a:r>
              <a:rPr lang="en-US" altLang="ja-JP" sz="900" dirty="0">
                <a:solidFill>
                  <a:srgbClr val="231F20"/>
                </a:solidFill>
                <a:latin typeface="Yu Gothic Medium" panose="020B0400000000000000" pitchFamily="34" charset="-128"/>
                <a:ea typeface="Yu Gothic Medium" panose="020B0400000000000000" pitchFamily="34" charset="-128"/>
                <a:cs typeface="YuGo-Medium"/>
              </a:rPr>
              <a:t>2</a:t>
            </a: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日の場合は</a:t>
            </a:r>
            <a:r>
              <a:rPr lang="en-US" altLang="ja-JP" sz="900" dirty="0">
                <a:solidFill>
                  <a:srgbClr val="231F20"/>
                </a:solidFill>
                <a:latin typeface="Yu Gothic Medium" panose="020B0400000000000000" pitchFamily="34" charset="-128"/>
                <a:ea typeface="Yu Gothic Medium" panose="020B0400000000000000" pitchFamily="34" charset="-128"/>
                <a:cs typeface="YuGo-Medium"/>
              </a:rPr>
              <a:t>DAY3</a:t>
            </a: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の行程表のスライドを削除すれば、前後がうまくつながります</a:t>
            </a:r>
            <a:endParaRPr lang="en-US" altLang="ja-JP" sz="900" dirty="0">
              <a:solidFill>
                <a:srgbClr val="231F20"/>
              </a:solidFill>
              <a:latin typeface="Yu Gothic Medium" panose="020B0400000000000000" pitchFamily="34" charset="-128"/>
              <a:ea typeface="Yu Gothic Medium" panose="020B0400000000000000" pitchFamily="34" charset="-128"/>
              <a:cs typeface="YuGo-Medium"/>
            </a:endParaRPr>
          </a:p>
          <a:p>
            <a:pPr>
              <a:spcBef>
                <a:spcPts val="600"/>
              </a:spcBef>
            </a:pPr>
            <a:r>
              <a:rPr lang="ja-JP" altLang="en-US" sz="900" dirty="0">
                <a:solidFill>
                  <a:srgbClr val="231F20"/>
                </a:solidFill>
                <a:latin typeface="Yu Gothic Medium" panose="020B0400000000000000" pitchFamily="34" charset="-128"/>
                <a:ea typeface="Yu Gothic Medium" panose="020B0400000000000000" pitchFamily="34" charset="-128"/>
                <a:cs typeface="YuGo-Medium"/>
              </a:rPr>
              <a:t>●アルバムも必要に応じて複製または削除してください</a:t>
            </a:r>
            <a:endParaRPr sz="900" dirty="0">
              <a:latin typeface="Yu Gothic Medium" panose="020B0400000000000000" pitchFamily="34" charset="-128"/>
              <a:ea typeface="Yu Gothic Medium" panose="020B0400000000000000" pitchFamily="34" charset="-128"/>
              <a:cs typeface="YuGo-Medium"/>
            </a:endParaRPr>
          </a:p>
        </p:txBody>
      </p:sp>
      <p:pic>
        <p:nvPicPr>
          <p:cNvPr id="23" name="object 2">
            <a:extLst>
              <a:ext uri="{FF2B5EF4-FFF2-40B4-BE49-F238E27FC236}">
                <a16:creationId xmlns:a16="http://schemas.microsoft.com/office/drawing/2014/main" id="{A311F834-0354-C347-B6BE-6A12B9E614E1}"/>
              </a:ext>
            </a:extLst>
          </p:cNvPr>
          <p:cNvPicPr/>
          <p:nvPr/>
        </p:nvPicPr>
        <p:blipFill>
          <a:blip r:embed="rId2" cstate="print"/>
          <a:stretch>
            <a:fillRect/>
          </a:stretch>
        </p:blipFill>
        <p:spPr>
          <a:xfrm>
            <a:off x="6501010" y="868281"/>
            <a:ext cx="215404" cy="248119"/>
          </a:xfrm>
          <a:prstGeom prst="rect">
            <a:avLst/>
          </a:prstGeom>
        </p:spPr>
      </p:pic>
      <p:sp>
        <p:nvSpPr>
          <p:cNvPr id="24" name="object 3">
            <a:extLst>
              <a:ext uri="{FF2B5EF4-FFF2-40B4-BE49-F238E27FC236}">
                <a16:creationId xmlns:a16="http://schemas.microsoft.com/office/drawing/2014/main" id="{9E015B8C-D372-104D-AAB4-A81A32E40004}"/>
              </a:ext>
            </a:extLst>
          </p:cNvPr>
          <p:cNvSpPr/>
          <p:nvPr/>
        </p:nvSpPr>
        <p:spPr>
          <a:xfrm>
            <a:off x="7261797" y="893812"/>
            <a:ext cx="264795" cy="222885"/>
          </a:xfrm>
          <a:custGeom>
            <a:avLst/>
            <a:gdLst/>
            <a:ahLst/>
            <a:cxnLst/>
            <a:rect l="l" t="t" r="r" b="b"/>
            <a:pathLst>
              <a:path w="264794" h="222884">
                <a:moveTo>
                  <a:pt x="96075" y="199605"/>
                </a:moveTo>
                <a:lnTo>
                  <a:pt x="44665" y="199605"/>
                </a:lnTo>
                <a:lnTo>
                  <a:pt x="47512" y="208525"/>
                </a:lnTo>
                <a:lnTo>
                  <a:pt x="53192" y="215715"/>
                </a:lnTo>
                <a:lnTo>
                  <a:pt x="61041" y="220515"/>
                </a:lnTo>
                <a:lnTo>
                  <a:pt x="70396" y="222262"/>
                </a:lnTo>
                <a:lnTo>
                  <a:pt x="79698" y="220535"/>
                </a:lnTo>
                <a:lnTo>
                  <a:pt x="87512" y="215768"/>
                </a:lnTo>
                <a:lnTo>
                  <a:pt x="93188" y="208584"/>
                </a:lnTo>
                <a:lnTo>
                  <a:pt x="96075" y="199605"/>
                </a:lnTo>
                <a:close/>
              </a:path>
              <a:path w="264794" h="222884">
                <a:moveTo>
                  <a:pt x="219900" y="199605"/>
                </a:moveTo>
                <a:lnTo>
                  <a:pt x="168490" y="199605"/>
                </a:lnTo>
                <a:lnTo>
                  <a:pt x="171337" y="208525"/>
                </a:lnTo>
                <a:lnTo>
                  <a:pt x="177017" y="215715"/>
                </a:lnTo>
                <a:lnTo>
                  <a:pt x="184866" y="220515"/>
                </a:lnTo>
                <a:lnTo>
                  <a:pt x="194221" y="222262"/>
                </a:lnTo>
                <a:lnTo>
                  <a:pt x="203523" y="220535"/>
                </a:lnTo>
                <a:lnTo>
                  <a:pt x="211337" y="215768"/>
                </a:lnTo>
                <a:lnTo>
                  <a:pt x="217013" y="208584"/>
                </a:lnTo>
                <a:lnTo>
                  <a:pt x="219900" y="199605"/>
                </a:lnTo>
                <a:close/>
              </a:path>
              <a:path w="264794" h="222884">
                <a:moveTo>
                  <a:pt x="222567" y="53594"/>
                </a:moveTo>
                <a:lnTo>
                  <a:pt x="42049" y="53594"/>
                </a:lnTo>
                <a:lnTo>
                  <a:pt x="25701" y="56905"/>
                </a:lnTo>
                <a:lnTo>
                  <a:pt x="12333" y="65928"/>
                </a:lnTo>
                <a:lnTo>
                  <a:pt x="3310" y="79300"/>
                </a:lnTo>
                <a:lnTo>
                  <a:pt x="0" y="95656"/>
                </a:lnTo>
                <a:lnTo>
                  <a:pt x="0" y="194894"/>
                </a:lnTo>
                <a:lnTo>
                  <a:pt x="4711" y="199605"/>
                </a:lnTo>
                <a:lnTo>
                  <a:pt x="259905" y="199605"/>
                </a:lnTo>
                <a:lnTo>
                  <a:pt x="264629" y="194894"/>
                </a:lnTo>
                <a:lnTo>
                  <a:pt x="264629" y="131673"/>
                </a:lnTo>
                <a:lnTo>
                  <a:pt x="48183" y="131673"/>
                </a:lnTo>
                <a:lnTo>
                  <a:pt x="48183" y="107569"/>
                </a:lnTo>
                <a:lnTo>
                  <a:pt x="264629" y="107569"/>
                </a:lnTo>
                <a:lnTo>
                  <a:pt x="264629" y="95656"/>
                </a:lnTo>
                <a:lnTo>
                  <a:pt x="261318" y="79300"/>
                </a:lnTo>
                <a:lnTo>
                  <a:pt x="252295" y="65928"/>
                </a:lnTo>
                <a:lnTo>
                  <a:pt x="238923" y="56905"/>
                </a:lnTo>
                <a:lnTo>
                  <a:pt x="222567" y="53594"/>
                </a:lnTo>
                <a:close/>
              </a:path>
              <a:path w="264794" h="222884">
                <a:moveTo>
                  <a:pt x="117589" y="107569"/>
                </a:moveTo>
                <a:lnTo>
                  <a:pt x="77508" y="107569"/>
                </a:lnTo>
                <a:lnTo>
                  <a:pt x="77508" y="131673"/>
                </a:lnTo>
                <a:lnTo>
                  <a:pt x="117589" y="131673"/>
                </a:lnTo>
                <a:lnTo>
                  <a:pt x="117589" y="107569"/>
                </a:lnTo>
                <a:close/>
              </a:path>
              <a:path w="264794" h="222884">
                <a:moveTo>
                  <a:pt x="186296" y="107569"/>
                </a:moveTo>
                <a:lnTo>
                  <a:pt x="146913" y="107569"/>
                </a:lnTo>
                <a:lnTo>
                  <a:pt x="146913" y="131673"/>
                </a:lnTo>
                <a:lnTo>
                  <a:pt x="186296" y="131673"/>
                </a:lnTo>
                <a:lnTo>
                  <a:pt x="186296" y="107569"/>
                </a:lnTo>
                <a:close/>
              </a:path>
              <a:path w="264794" h="222884">
                <a:moveTo>
                  <a:pt x="264629" y="107569"/>
                </a:moveTo>
                <a:lnTo>
                  <a:pt x="215620" y="107569"/>
                </a:lnTo>
                <a:lnTo>
                  <a:pt x="215620" y="131673"/>
                </a:lnTo>
                <a:lnTo>
                  <a:pt x="264629" y="131673"/>
                </a:lnTo>
                <a:lnTo>
                  <a:pt x="264629" y="107569"/>
                </a:lnTo>
                <a:close/>
              </a:path>
              <a:path w="264794" h="222884">
                <a:moveTo>
                  <a:pt x="81508" y="12"/>
                </a:moveTo>
                <a:lnTo>
                  <a:pt x="79743" y="12"/>
                </a:lnTo>
                <a:lnTo>
                  <a:pt x="39763" y="29984"/>
                </a:lnTo>
                <a:lnTo>
                  <a:pt x="39230" y="31051"/>
                </a:lnTo>
                <a:lnTo>
                  <a:pt x="39230" y="33312"/>
                </a:lnTo>
                <a:lnTo>
                  <a:pt x="39763" y="34378"/>
                </a:lnTo>
                <a:lnTo>
                  <a:pt x="65417" y="53594"/>
                </a:lnTo>
                <a:lnTo>
                  <a:pt x="95834" y="53594"/>
                </a:lnTo>
                <a:lnTo>
                  <a:pt x="110026" y="42964"/>
                </a:lnTo>
                <a:lnTo>
                  <a:pt x="80619" y="42964"/>
                </a:lnTo>
                <a:lnTo>
                  <a:pt x="66230" y="32181"/>
                </a:lnTo>
                <a:lnTo>
                  <a:pt x="80619" y="21386"/>
                </a:lnTo>
                <a:lnTo>
                  <a:pt x="110019" y="21386"/>
                </a:lnTo>
                <a:lnTo>
                  <a:pt x="81508" y="12"/>
                </a:lnTo>
                <a:close/>
              </a:path>
              <a:path w="264794" h="222884">
                <a:moveTo>
                  <a:pt x="183121" y="0"/>
                </a:moveTo>
                <a:lnTo>
                  <a:pt x="143129" y="29984"/>
                </a:lnTo>
                <a:lnTo>
                  <a:pt x="142595" y="31051"/>
                </a:lnTo>
                <a:lnTo>
                  <a:pt x="142595" y="33312"/>
                </a:lnTo>
                <a:lnTo>
                  <a:pt x="143129" y="34378"/>
                </a:lnTo>
                <a:lnTo>
                  <a:pt x="168783" y="53594"/>
                </a:lnTo>
                <a:lnTo>
                  <a:pt x="199199" y="53594"/>
                </a:lnTo>
                <a:lnTo>
                  <a:pt x="213391" y="42964"/>
                </a:lnTo>
                <a:lnTo>
                  <a:pt x="183997" y="42964"/>
                </a:lnTo>
                <a:lnTo>
                  <a:pt x="169608" y="32181"/>
                </a:lnTo>
                <a:lnTo>
                  <a:pt x="183997" y="21386"/>
                </a:lnTo>
                <a:lnTo>
                  <a:pt x="213388" y="21386"/>
                </a:lnTo>
                <a:lnTo>
                  <a:pt x="184886" y="12"/>
                </a:lnTo>
                <a:lnTo>
                  <a:pt x="183121" y="0"/>
                </a:lnTo>
                <a:close/>
              </a:path>
              <a:path w="264794" h="222884">
                <a:moveTo>
                  <a:pt x="110019" y="21386"/>
                </a:moveTo>
                <a:lnTo>
                  <a:pt x="80619" y="21386"/>
                </a:lnTo>
                <a:lnTo>
                  <a:pt x="95021" y="32181"/>
                </a:lnTo>
                <a:lnTo>
                  <a:pt x="80619" y="42964"/>
                </a:lnTo>
                <a:lnTo>
                  <a:pt x="110026" y="42964"/>
                </a:lnTo>
                <a:lnTo>
                  <a:pt x="121488" y="34378"/>
                </a:lnTo>
                <a:lnTo>
                  <a:pt x="122021" y="33312"/>
                </a:lnTo>
                <a:lnTo>
                  <a:pt x="122021" y="31051"/>
                </a:lnTo>
                <a:lnTo>
                  <a:pt x="121488" y="29984"/>
                </a:lnTo>
                <a:lnTo>
                  <a:pt x="110019" y="21386"/>
                </a:lnTo>
                <a:close/>
              </a:path>
              <a:path w="264794" h="222884">
                <a:moveTo>
                  <a:pt x="213388" y="21386"/>
                </a:moveTo>
                <a:lnTo>
                  <a:pt x="183997" y="21386"/>
                </a:lnTo>
                <a:lnTo>
                  <a:pt x="198386" y="32181"/>
                </a:lnTo>
                <a:lnTo>
                  <a:pt x="183997" y="42964"/>
                </a:lnTo>
                <a:lnTo>
                  <a:pt x="213391" y="42964"/>
                </a:lnTo>
                <a:lnTo>
                  <a:pt x="224853" y="34378"/>
                </a:lnTo>
                <a:lnTo>
                  <a:pt x="225399" y="33312"/>
                </a:lnTo>
                <a:lnTo>
                  <a:pt x="225399" y="31051"/>
                </a:lnTo>
                <a:lnTo>
                  <a:pt x="224853" y="29984"/>
                </a:lnTo>
                <a:lnTo>
                  <a:pt x="213388" y="21386"/>
                </a:lnTo>
                <a:close/>
              </a:path>
            </a:pathLst>
          </a:custGeom>
          <a:solidFill>
            <a:srgbClr val="9B8579"/>
          </a:solidFill>
        </p:spPr>
        <p:txBody>
          <a:bodyPr wrap="square" lIns="0" tIns="0" rIns="0" bIns="0" rtlCol="0"/>
          <a:lstStyle/>
          <a:p>
            <a:endParaRPr/>
          </a:p>
        </p:txBody>
      </p:sp>
      <p:pic>
        <p:nvPicPr>
          <p:cNvPr id="25" name="object 4">
            <a:extLst>
              <a:ext uri="{FF2B5EF4-FFF2-40B4-BE49-F238E27FC236}">
                <a16:creationId xmlns:a16="http://schemas.microsoft.com/office/drawing/2014/main" id="{E1680514-648C-3E4F-9344-EA42124D4EBC}"/>
              </a:ext>
            </a:extLst>
          </p:cNvPr>
          <p:cNvPicPr/>
          <p:nvPr/>
        </p:nvPicPr>
        <p:blipFill>
          <a:blip r:embed="rId3" cstate="print"/>
          <a:stretch>
            <a:fillRect/>
          </a:stretch>
        </p:blipFill>
        <p:spPr>
          <a:xfrm>
            <a:off x="9661142" y="869979"/>
            <a:ext cx="178638" cy="246608"/>
          </a:xfrm>
          <a:prstGeom prst="rect">
            <a:avLst/>
          </a:prstGeom>
        </p:spPr>
      </p:pic>
      <p:sp>
        <p:nvSpPr>
          <p:cNvPr id="26" name="object 5">
            <a:extLst>
              <a:ext uri="{FF2B5EF4-FFF2-40B4-BE49-F238E27FC236}">
                <a16:creationId xmlns:a16="http://schemas.microsoft.com/office/drawing/2014/main" id="{DDF74511-0101-DA41-9AF0-7534BDAECCAB}"/>
              </a:ext>
            </a:extLst>
          </p:cNvPr>
          <p:cNvSpPr/>
          <p:nvPr/>
        </p:nvSpPr>
        <p:spPr>
          <a:xfrm>
            <a:off x="7628387" y="943914"/>
            <a:ext cx="316865" cy="172720"/>
          </a:xfrm>
          <a:custGeom>
            <a:avLst/>
            <a:gdLst/>
            <a:ahLst/>
            <a:cxnLst/>
            <a:rect l="l" t="t" r="r" b="b"/>
            <a:pathLst>
              <a:path w="316864" h="172719">
                <a:moveTo>
                  <a:pt x="282257" y="0"/>
                </a:moveTo>
                <a:lnTo>
                  <a:pt x="26441" y="0"/>
                </a:lnTo>
                <a:lnTo>
                  <a:pt x="20307" y="4457"/>
                </a:lnTo>
                <a:lnTo>
                  <a:pt x="774" y="64541"/>
                </a:lnTo>
                <a:lnTo>
                  <a:pt x="0" y="69456"/>
                </a:lnTo>
                <a:lnTo>
                  <a:pt x="0" y="142201"/>
                </a:lnTo>
                <a:lnTo>
                  <a:pt x="1612" y="143814"/>
                </a:lnTo>
                <a:lnTo>
                  <a:pt x="50698" y="143814"/>
                </a:lnTo>
                <a:lnTo>
                  <a:pt x="53545" y="154903"/>
                </a:lnTo>
                <a:lnTo>
                  <a:pt x="60093" y="163907"/>
                </a:lnTo>
                <a:lnTo>
                  <a:pt x="69465" y="169951"/>
                </a:lnTo>
                <a:lnTo>
                  <a:pt x="80784" y="172161"/>
                </a:lnTo>
                <a:lnTo>
                  <a:pt x="92117" y="169951"/>
                </a:lnTo>
                <a:lnTo>
                  <a:pt x="101493" y="163907"/>
                </a:lnTo>
                <a:lnTo>
                  <a:pt x="108043" y="154903"/>
                </a:lnTo>
                <a:lnTo>
                  <a:pt x="109412" y="149580"/>
                </a:lnTo>
                <a:lnTo>
                  <a:pt x="76657" y="149580"/>
                </a:lnTo>
                <a:lnTo>
                  <a:pt x="73279" y="146202"/>
                </a:lnTo>
                <a:lnTo>
                  <a:pt x="73279" y="137896"/>
                </a:lnTo>
                <a:lnTo>
                  <a:pt x="76657" y="134518"/>
                </a:lnTo>
                <a:lnTo>
                  <a:pt x="316839" y="134518"/>
                </a:lnTo>
                <a:lnTo>
                  <a:pt x="316839" y="96596"/>
                </a:lnTo>
                <a:lnTo>
                  <a:pt x="28448" y="96596"/>
                </a:lnTo>
                <a:lnTo>
                  <a:pt x="28448" y="71831"/>
                </a:lnTo>
                <a:lnTo>
                  <a:pt x="28828" y="69456"/>
                </a:lnTo>
                <a:lnTo>
                  <a:pt x="43192" y="25285"/>
                </a:lnTo>
                <a:lnTo>
                  <a:pt x="314565" y="25285"/>
                </a:lnTo>
                <a:lnTo>
                  <a:pt x="314390" y="24078"/>
                </a:lnTo>
                <a:lnTo>
                  <a:pt x="307425" y="11156"/>
                </a:lnTo>
                <a:lnTo>
                  <a:pt x="296522" y="2903"/>
                </a:lnTo>
                <a:lnTo>
                  <a:pt x="282257" y="0"/>
                </a:lnTo>
                <a:close/>
              </a:path>
              <a:path w="316864" h="172719">
                <a:moveTo>
                  <a:pt x="238925" y="143814"/>
                </a:moveTo>
                <a:lnTo>
                  <a:pt x="216420" y="143814"/>
                </a:lnTo>
                <a:lnTo>
                  <a:pt x="219267" y="154903"/>
                </a:lnTo>
                <a:lnTo>
                  <a:pt x="225815" y="163907"/>
                </a:lnTo>
                <a:lnTo>
                  <a:pt x="235187" y="169951"/>
                </a:lnTo>
                <a:lnTo>
                  <a:pt x="246506" y="172161"/>
                </a:lnTo>
                <a:lnTo>
                  <a:pt x="257839" y="169951"/>
                </a:lnTo>
                <a:lnTo>
                  <a:pt x="267214" y="163907"/>
                </a:lnTo>
                <a:lnTo>
                  <a:pt x="273760" y="154903"/>
                </a:lnTo>
                <a:lnTo>
                  <a:pt x="275126" y="149580"/>
                </a:lnTo>
                <a:lnTo>
                  <a:pt x="242303" y="149580"/>
                </a:lnTo>
                <a:lnTo>
                  <a:pt x="238925" y="146202"/>
                </a:lnTo>
                <a:lnTo>
                  <a:pt x="238925" y="143814"/>
                </a:lnTo>
                <a:close/>
              </a:path>
              <a:path w="316864" h="172719">
                <a:moveTo>
                  <a:pt x="242303" y="134518"/>
                </a:moveTo>
                <a:lnTo>
                  <a:pt x="84975" y="134518"/>
                </a:lnTo>
                <a:lnTo>
                  <a:pt x="88341" y="137896"/>
                </a:lnTo>
                <a:lnTo>
                  <a:pt x="88341" y="146202"/>
                </a:lnTo>
                <a:lnTo>
                  <a:pt x="84975" y="149580"/>
                </a:lnTo>
                <a:lnTo>
                  <a:pt x="109412" y="149580"/>
                </a:lnTo>
                <a:lnTo>
                  <a:pt x="110896" y="143814"/>
                </a:lnTo>
                <a:lnTo>
                  <a:pt x="238925" y="143814"/>
                </a:lnTo>
                <a:lnTo>
                  <a:pt x="238925" y="137896"/>
                </a:lnTo>
                <a:lnTo>
                  <a:pt x="242303" y="134518"/>
                </a:lnTo>
                <a:close/>
              </a:path>
              <a:path w="316864" h="172719">
                <a:moveTo>
                  <a:pt x="316839" y="134518"/>
                </a:moveTo>
                <a:lnTo>
                  <a:pt x="250621" y="134518"/>
                </a:lnTo>
                <a:lnTo>
                  <a:pt x="253987" y="137896"/>
                </a:lnTo>
                <a:lnTo>
                  <a:pt x="253987" y="146202"/>
                </a:lnTo>
                <a:lnTo>
                  <a:pt x="250621" y="149580"/>
                </a:lnTo>
                <a:lnTo>
                  <a:pt x="275126" y="149580"/>
                </a:lnTo>
                <a:lnTo>
                  <a:pt x="276606" y="143814"/>
                </a:lnTo>
                <a:lnTo>
                  <a:pt x="315226" y="143814"/>
                </a:lnTo>
                <a:lnTo>
                  <a:pt x="316839" y="142201"/>
                </a:lnTo>
                <a:lnTo>
                  <a:pt x="316839" y="134518"/>
                </a:lnTo>
                <a:close/>
              </a:path>
              <a:path w="316864" h="172719">
                <a:moveTo>
                  <a:pt x="89903" y="25285"/>
                </a:moveTo>
                <a:lnTo>
                  <a:pt x="66065" y="25285"/>
                </a:lnTo>
                <a:lnTo>
                  <a:pt x="66065" y="96596"/>
                </a:lnTo>
                <a:lnTo>
                  <a:pt x="316839" y="96596"/>
                </a:lnTo>
                <a:lnTo>
                  <a:pt x="316839" y="61798"/>
                </a:lnTo>
                <a:lnTo>
                  <a:pt x="89903" y="61798"/>
                </a:lnTo>
                <a:lnTo>
                  <a:pt x="89903" y="25285"/>
                </a:lnTo>
                <a:close/>
              </a:path>
              <a:path w="316864" h="172719">
                <a:moveTo>
                  <a:pt x="145046" y="25285"/>
                </a:moveTo>
                <a:lnTo>
                  <a:pt x="121221" y="25285"/>
                </a:lnTo>
                <a:lnTo>
                  <a:pt x="121221" y="61798"/>
                </a:lnTo>
                <a:lnTo>
                  <a:pt x="145046" y="61798"/>
                </a:lnTo>
                <a:lnTo>
                  <a:pt x="145046" y="25285"/>
                </a:lnTo>
                <a:close/>
              </a:path>
              <a:path w="316864" h="172719">
                <a:moveTo>
                  <a:pt x="201968" y="25285"/>
                </a:moveTo>
                <a:lnTo>
                  <a:pt x="178155" y="25285"/>
                </a:lnTo>
                <a:lnTo>
                  <a:pt x="178155" y="61798"/>
                </a:lnTo>
                <a:lnTo>
                  <a:pt x="201968" y="61798"/>
                </a:lnTo>
                <a:lnTo>
                  <a:pt x="201968" y="25285"/>
                </a:lnTo>
                <a:close/>
              </a:path>
              <a:path w="316864" h="172719">
                <a:moveTo>
                  <a:pt x="258902" y="25285"/>
                </a:moveTo>
                <a:lnTo>
                  <a:pt x="235076" y="25285"/>
                </a:lnTo>
                <a:lnTo>
                  <a:pt x="235076" y="61798"/>
                </a:lnTo>
                <a:lnTo>
                  <a:pt x="258902" y="61798"/>
                </a:lnTo>
                <a:lnTo>
                  <a:pt x="258902" y="25285"/>
                </a:lnTo>
                <a:close/>
              </a:path>
              <a:path w="316864" h="172719">
                <a:moveTo>
                  <a:pt x="314565" y="25285"/>
                </a:moveTo>
                <a:lnTo>
                  <a:pt x="283590" y="25285"/>
                </a:lnTo>
                <a:lnTo>
                  <a:pt x="288378" y="27254"/>
                </a:lnTo>
                <a:lnTo>
                  <a:pt x="288378" y="61798"/>
                </a:lnTo>
                <a:lnTo>
                  <a:pt x="316839" y="61798"/>
                </a:lnTo>
                <a:lnTo>
                  <a:pt x="316839" y="40982"/>
                </a:lnTo>
                <a:lnTo>
                  <a:pt x="314565" y="25285"/>
                </a:lnTo>
                <a:close/>
              </a:path>
            </a:pathLst>
          </a:custGeom>
          <a:solidFill>
            <a:srgbClr val="9B8579"/>
          </a:solidFill>
        </p:spPr>
        <p:txBody>
          <a:bodyPr wrap="square" lIns="0" tIns="0" rIns="0" bIns="0" rtlCol="0"/>
          <a:lstStyle/>
          <a:p>
            <a:endParaRPr/>
          </a:p>
        </p:txBody>
      </p:sp>
      <p:sp>
        <p:nvSpPr>
          <p:cNvPr id="27" name="object 6">
            <a:extLst>
              <a:ext uri="{FF2B5EF4-FFF2-40B4-BE49-F238E27FC236}">
                <a16:creationId xmlns:a16="http://schemas.microsoft.com/office/drawing/2014/main" id="{8F8CE225-761A-A349-A380-7DB3EC9A3302}"/>
              </a:ext>
            </a:extLst>
          </p:cNvPr>
          <p:cNvSpPr txBox="1"/>
          <p:nvPr/>
        </p:nvSpPr>
        <p:spPr>
          <a:xfrm>
            <a:off x="5741620" y="865133"/>
            <a:ext cx="701594"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アイコン</a:t>
            </a:r>
            <a:endParaRPr sz="1300" b="1" dirty="0">
              <a:latin typeface="Yu Gothic" panose="020B0400000000000000" pitchFamily="34" charset="-128"/>
              <a:ea typeface="Yu Gothic" panose="020B0400000000000000" pitchFamily="34" charset="-128"/>
              <a:cs typeface="YuGothic"/>
            </a:endParaRPr>
          </a:p>
        </p:txBody>
      </p:sp>
      <p:sp>
        <p:nvSpPr>
          <p:cNvPr id="28" name="object 7">
            <a:extLst>
              <a:ext uri="{FF2B5EF4-FFF2-40B4-BE49-F238E27FC236}">
                <a16:creationId xmlns:a16="http://schemas.microsoft.com/office/drawing/2014/main" id="{C55FF6D3-1603-F042-A855-4845C9AB3BB9}"/>
              </a:ext>
            </a:extLst>
          </p:cNvPr>
          <p:cNvSpPr txBox="1"/>
          <p:nvPr/>
        </p:nvSpPr>
        <p:spPr>
          <a:xfrm>
            <a:off x="5741620" y="2228655"/>
            <a:ext cx="1543506"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アイキャッチマーク</a:t>
            </a:r>
            <a:endParaRPr sz="1300" b="1" dirty="0">
              <a:latin typeface="Yu Gothic" panose="020B0400000000000000" pitchFamily="34" charset="-128"/>
              <a:ea typeface="Yu Gothic" panose="020B0400000000000000" pitchFamily="34" charset="-128"/>
              <a:cs typeface="YuGothic"/>
            </a:endParaRPr>
          </a:p>
        </p:txBody>
      </p:sp>
      <p:sp>
        <p:nvSpPr>
          <p:cNvPr id="29" name="object 8">
            <a:extLst>
              <a:ext uri="{FF2B5EF4-FFF2-40B4-BE49-F238E27FC236}">
                <a16:creationId xmlns:a16="http://schemas.microsoft.com/office/drawing/2014/main" id="{8AD3B5E5-67A0-1246-8E6F-D8C0EBA2E655}"/>
              </a:ext>
            </a:extLst>
          </p:cNvPr>
          <p:cNvSpPr txBox="1"/>
          <p:nvPr/>
        </p:nvSpPr>
        <p:spPr>
          <a:xfrm>
            <a:off x="5741620" y="3054358"/>
            <a:ext cx="1375124" cy="212879"/>
          </a:xfrm>
          <a:prstGeom prst="rect">
            <a:avLst/>
          </a:prstGeom>
        </p:spPr>
        <p:txBody>
          <a:bodyPr vert="horz" wrap="square" lIns="0" tIns="12700" rIns="0" bIns="0" rtlCol="0">
            <a:spAutoFit/>
          </a:bodyPr>
          <a:lstStyle/>
          <a:p>
            <a:pPr marL="12700">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マスキングテープ</a:t>
            </a:r>
            <a:endParaRPr sz="1300" b="1">
              <a:latin typeface="Yu Gothic" panose="020B0400000000000000" pitchFamily="34" charset="-128"/>
              <a:ea typeface="Yu Gothic" panose="020B0400000000000000" pitchFamily="34" charset="-128"/>
              <a:cs typeface="YuGothic"/>
            </a:endParaRPr>
          </a:p>
        </p:txBody>
      </p:sp>
      <p:sp>
        <p:nvSpPr>
          <p:cNvPr id="30" name="object 9">
            <a:extLst>
              <a:ext uri="{FF2B5EF4-FFF2-40B4-BE49-F238E27FC236}">
                <a16:creationId xmlns:a16="http://schemas.microsoft.com/office/drawing/2014/main" id="{8367A8FF-95FE-1E45-9337-B3AFCAA5787F}"/>
              </a:ext>
            </a:extLst>
          </p:cNvPr>
          <p:cNvSpPr txBox="1"/>
          <p:nvPr/>
        </p:nvSpPr>
        <p:spPr>
          <a:xfrm>
            <a:off x="5741620" y="4100737"/>
            <a:ext cx="701594" cy="212879"/>
          </a:xfrm>
          <a:prstGeom prst="rect">
            <a:avLst/>
          </a:prstGeom>
        </p:spPr>
        <p:txBody>
          <a:bodyPr vert="horz" wrap="square" lIns="0" tIns="12700" rIns="0" bIns="0" rtlCol="0">
            <a:spAutoFit/>
          </a:bodyPr>
          <a:lstStyle/>
          <a:p>
            <a:pPr marL="12700">
              <a:lnSpc>
                <a:spcPct val="100000"/>
              </a:lnSpc>
              <a:spcBef>
                <a:spcPts val="100"/>
              </a:spcBef>
            </a:pPr>
            <a:r>
              <a:rPr sz="1300" b="1" dirty="0" err="1">
                <a:solidFill>
                  <a:srgbClr val="231F20"/>
                </a:solidFill>
                <a:latin typeface="Yu Gothic" panose="020B0400000000000000" pitchFamily="34" charset="-128"/>
                <a:ea typeface="Yu Gothic" panose="020B0400000000000000" pitchFamily="34" charset="-128"/>
                <a:cs typeface="YuGothic"/>
              </a:rPr>
              <a:t>ピン</a:t>
            </a:r>
            <a:endParaRPr sz="1300" b="1" dirty="0">
              <a:latin typeface="Yu Gothic" panose="020B0400000000000000" pitchFamily="34" charset="-128"/>
              <a:ea typeface="Yu Gothic" panose="020B0400000000000000" pitchFamily="34" charset="-128"/>
              <a:cs typeface="YuGothic"/>
            </a:endParaRPr>
          </a:p>
        </p:txBody>
      </p:sp>
      <p:sp>
        <p:nvSpPr>
          <p:cNvPr id="31" name="object 10">
            <a:extLst>
              <a:ext uri="{FF2B5EF4-FFF2-40B4-BE49-F238E27FC236}">
                <a16:creationId xmlns:a16="http://schemas.microsoft.com/office/drawing/2014/main" id="{7A22401E-ECE4-B149-97F9-6A6B366264BE}"/>
              </a:ext>
            </a:extLst>
          </p:cNvPr>
          <p:cNvSpPr/>
          <p:nvPr/>
        </p:nvSpPr>
        <p:spPr>
          <a:xfrm>
            <a:off x="6910081" y="6155399"/>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7" y="846683"/>
                </a:lnTo>
                <a:lnTo>
                  <a:pt x="232218" y="877869"/>
                </a:lnTo>
                <a:lnTo>
                  <a:pt x="268543" y="905962"/>
                </a:lnTo>
                <a:lnTo>
                  <a:pt x="307546" y="930717"/>
                </a:lnTo>
                <a:lnTo>
                  <a:pt x="349044" y="951887"/>
                </a:lnTo>
                <a:lnTo>
                  <a:pt x="392851" y="969225"/>
                </a:lnTo>
                <a:lnTo>
                  <a:pt x="438784"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FCDAD8"/>
          </a:solidFill>
        </p:spPr>
        <p:txBody>
          <a:bodyPr wrap="square" lIns="0" tIns="0" rIns="0" bIns="0" rtlCol="0"/>
          <a:lstStyle/>
          <a:p>
            <a:endParaRPr/>
          </a:p>
        </p:txBody>
      </p:sp>
      <p:sp>
        <p:nvSpPr>
          <p:cNvPr id="32" name="object 11">
            <a:extLst>
              <a:ext uri="{FF2B5EF4-FFF2-40B4-BE49-F238E27FC236}">
                <a16:creationId xmlns:a16="http://schemas.microsoft.com/office/drawing/2014/main" id="{96B2FAC0-57D5-BA45-84EB-226AA2539382}"/>
              </a:ext>
            </a:extLst>
          </p:cNvPr>
          <p:cNvSpPr/>
          <p:nvPr/>
        </p:nvSpPr>
        <p:spPr>
          <a:xfrm>
            <a:off x="9228268" y="4728055"/>
            <a:ext cx="1225550" cy="755650"/>
          </a:xfrm>
          <a:custGeom>
            <a:avLst/>
            <a:gdLst/>
            <a:ahLst/>
            <a:cxnLst/>
            <a:rect l="l" t="t" r="r" b="b"/>
            <a:pathLst>
              <a:path w="1225550" h="755650">
                <a:moveTo>
                  <a:pt x="1121690" y="0"/>
                </a:moveTo>
                <a:lnTo>
                  <a:pt x="233135" y="0"/>
                </a:lnTo>
                <a:lnTo>
                  <a:pt x="192824" y="8190"/>
                </a:lnTo>
                <a:lnTo>
                  <a:pt x="159812" y="30492"/>
                </a:lnTo>
                <a:lnTo>
                  <a:pt x="137505" y="63500"/>
                </a:lnTo>
                <a:lnTo>
                  <a:pt x="129312" y="103809"/>
                </a:lnTo>
                <a:lnTo>
                  <a:pt x="129312" y="444169"/>
                </a:lnTo>
                <a:lnTo>
                  <a:pt x="4992" y="551510"/>
                </a:lnTo>
                <a:lnTo>
                  <a:pt x="533" y="556785"/>
                </a:lnTo>
                <a:lnTo>
                  <a:pt x="0" y="561128"/>
                </a:lnTo>
                <a:lnTo>
                  <a:pt x="3226" y="564088"/>
                </a:lnTo>
                <a:lnTo>
                  <a:pt x="10047" y="565213"/>
                </a:lnTo>
                <a:lnTo>
                  <a:pt x="129312" y="566051"/>
                </a:lnTo>
                <a:lnTo>
                  <a:pt x="129312" y="651497"/>
                </a:lnTo>
                <a:lnTo>
                  <a:pt x="137505" y="691806"/>
                </a:lnTo>
                <a:lnTo>
                  <a:pt x="159812" y="724814"/>
                </a:lnTo>
                <a:lnTo>
                  <a:pt x="192824" y="747116"/>
                </a:lnTo>
                <a:lnTo>
                  <a:pt x="233135" y="755307"/>
                </a:lnTo>
                <a:lnTo>
                  <a:pt x="1121690" y="755307"/>
                </a:lnTo>
                <a:lnTo>
                  <a:pt x="1161999" y="747116"/>
                </a:lnTo>
                <a:lnTo>
                  <a:pt x="1195008" y="724814"/>
                </a:lnTo>
                <a:lnTo>
                  <a:pt x="1217310" y="691806"/>
                </a:lnTo>
                <a:lnTo>
                  <a:pt x="1225500" y="651497"/>
                </a:lnTo>
                <a:lnTo>
                  <a:pt x="1225500" y="103809"/>
                </a:lnTo>
                <a:lnTo>
                  <a:pt x="1217310" y="63500"/>
                </a:lnTo>
                <a:lnTo>
                  <a:pt x="1195008" y="30492"/>
                </a:lnTo>
                <a:lnTo>
                  <a:pt x="1161999" y="8190"/>
                </a:lnTo>
                <a:lnTo>
                  <a:pt x="1121690" y="0"/>
                </a:lnTo>
                <a:close/>
              </a:path>
            </a:pathLst>
          </a:custGeom>
          <a:solidFill>
            <a:srgbClr val="FADAB2"/>
          </a:solidFill>
        </p:spPr>
        <p:txBody>
          <a:bodyPr wrap="square" lIns="0" tIns="0" rIns="0" bIns="0" rtlCol="0"/>
          <a:lstStyle/>
          <a:p>
            <a:endParaRPr/>
          </a:p>
        </p:txBody>
      </p:sp>
      <p:sp>
        <p:nvSpPr>
          <p:cNvPr id="33" name="object 12">
            <a:extLst>
              <a:ext uri="{FF2B5EF4-FFF2-40B4-BE49-F238E27FC236}">
                <a16:creationId xmlns:a16="http://schemas.microsoft.com/office/drawing/2014/main" id="{0FD7060F-ED1C-1A4A-98E7-86BA31115F32}"/>
              </a:ext>
            </a:extLst>
          </p:cNvPr>
          <p:cNvSpPr/>
          <p:nvPr/>
        </p:nvSpPr>
        <p:spPr>
          <a:xfrm>
            <a:off x="5691470" y="6155399"/>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9" y="846683"/>
                </a:lnTo>
                <a:lnTo>
                  <a:pt x="232221" y="877869"/>
                </a:lnTo>
                <a:lnTo>
                  <a:pt x="268547" y="905962"/>
                </a:lnTo>
                <a:lnTo>
                  <a:pt x="307552" y="930717"/>
                </a:lnTo>
                <a:lnTo>
                  <a:pt x="349050" y="951887"/>
                </a:lnTo>
                <a:lnTo>
                  <a:pt x="392857" y="969225"/>
                </a:lnTo>
                <a:lnTo>
                  <a:pt x="438787"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EADAEB"/>
          </a:solidFill>
        </p:spPr>
        <p:txBody>
          <a:bodyPr wrap="square" lIns="0" tIns="0" rIns="0" bIns="0" rtlCol="0"/>
          <a:lstStyle/>
          <a:p>
            <a:endParaRPr/>
          </a:p>
        </p:txBody>
      </p:sp>
      <p:sp>
        <p:nvSpPr>
          <p:cNvPr id="34" name="object 13">
            <a:extLst>
              <a:ext uri="{FF2B5EF4-FFF2-40B4-BE49-F238E27FC236}">
                <a16:creationId xmlns:a16="http://schemas.microsoft.com/office/drawing/2014/main" id="{3CFCC0A6-41CD-2144-BD29-FE2CC1741A06}"/>
              </a:ext>
            </a:extLst>
          </p:cNvPr>
          <p:cNvSpPr/>
          <p:nvPr/>
        </p:nvSpPr>
        <p:spPr>
          <a:xfrm>
            <a:off x="6908042" y="4728055"/>
            <a:ext cx="2188845" cy="1176655"/>
          </a:xfrm>
          <a:custGeom>
            <a:avLst/>
            <a:gdLst/>
            <a:ahLst/>
            <a:cxnLst/>
            <a:rect l="l" t="t" r="r" b="b"/>
            <a:pathLst>
              <a:path w="2188845" h="1176654">
                <a:moveTo>
                  <a:pt x="2026785" y="0"/>
                </a:moveTo>
                <a:lnTo>
                  <a:pt x="357014" y="0"/>
                </a:lnTo>
                <a:lnTo>
                  <a:pt x="314167" y="5800"/>
                </a:lnTo>
                <a:lnTo>
                  <a:pt x="275586" y="22153"/>
                </a:lnTo>
                <a:lnTo>
                  <a:pt x="242843" y="47486"/>
                </a:lnTo>
                <a:lnTo>
                  <a:pt x="217509" y="80230"/>
                </a:lnTo>
                <a:lnTo>
                  <a:pt x="201156" y="118811"/>
                </a:lnTo>
                <a:lnTo>
                  <a:pt x="195356" y="161658"/>
                </a:lnTo>
                <a:lnTo>
                  <a:pt x="195356" y="701852"/>
                </a:lnTo>
                <a:lnTo>
                  <a:pt x="195267" y="701662"/>
                </a:lnTo>
                <a:lnTo>
                  <a:pt x="6088" y="865009"/>
                </a:lnTo>
                <a:lnTo>
                  <a:pt x="651" y="871448"/>
                </a:lnTo>
                <a:lnTo>
                  <a:pt x="0" y="876742"/>
                </a:lnTo>
                <a:lnTo>
                  <a:pt x="3932" y="880349"/>
                </a:lnTo>
                <a:lnTo>
                  <a:pt x="12247" y="881722"/>
                </a:lnTo>
                <a:lnTo>
                  <a:pt x="195356" y="882992"/>
                </a:lnTo>
                <a:lnTo>
                  <a:pt x="195356" y="1014501"/>
                </a:lnTo>
                <a:lnTo>
                  <a:pt x="201156" y="1057348"/>
                </a:lnTo>
                <a:lnTo>
                  <a:pt x="217509" y="1095929"/>
                </a:lnTo>
                <a:lnTo>
                  <a:pt x="242843" y="1128672"/>
                </a:lnTo>
                <a:lnTo>
                  <a:pt x="275586" y="1154006"/>
                </a:lnTo>
                <a:lnTo>
                  <a:pt x="314167" y="1170359"/>
                </a:lnTo>
                <a:lnTo>
                  <a:pt x="357014" y="1176159"/>
                </a:lnTo>
                <a:lnTo>
                  <a:pt x="2026785" y="1176159"/>
                </a:lnTo>
                <a:lnTo>
                  <a:pt x="2069632" y="1170359"/>
                </a:lnTo>
                <a:lnTo>
                  <a:pt x="2108213" y="1154006"/>
                </a:lnTo>
                <a:lnTo>
                  <a:pt x="2140956" y="1128672"/>
                </a:lnTo>
                <a:lnTo>
                  <a:pt x="2166290" y="1095929"/>
                </a:lnTo>
                <a:lnTo>
                  <a:pt x="2182643" y="1057348"/>
                </a:lnTo>
                <a:lnTo>
                  <a:pt x="2188443" y="1014501"/>
                </a:lnTo>
                <a:lnTo>
                  <a:pt x="2188443" y="161658"/>
                </a:lnTo>
                <a:lnTo>
                  <a:pt x="2182643" y="118811"/>
                </a:lnTo>
                <a:lnTo>
                  <a:pt x="2166290" y="80230"/>
                </a:lnTo>
                <a:lnTo>
                  <a:pt x="2140956" y="47486"/>
                </a:lnTo>
                <a:lnTo>
                  <a:pt x="2108213" y="22153"/>
                </a:lnTo>
                <a:lnTo>
                  <a:pt x="2069632" y="5800"/>
                </a:lnTo>
                <a:lnTo>
                  <a:pt x="2026785" y="0"/>
                </a:lnTo>
                <a:close/>
              </a:path>
            </a:pathLst>
          </a:custGeom>
          <a:solidFill>
            <a:srgbClr val="D0E8CC"/>
          </a:solidFill>
        </p:spPr>
        <p:txBody>
          <a:bodyPr wrap="square" lIns="0" tIns="0" rIns="0" bIns="0" rtlCol="0"/>
          <a:lstStyle/>
          <a:p>
            <a:endParaRPr/>
          </a:p>
        </p:txBody>
      </p:sp>
      <p:sp>
        <p:nvSpPr>
          <p:cNvPr id="35" name="object 14">
            <a:extLst>
              <a:ext uri="{FF2B5EF4-FFF2-40B4-BE49-F238E27FC236}">
                <a16:creationId xmlns:a16="http://schemas.microsoft.com/office/drawing/2014/main" id="{E8ED8859-1446-A044-B6DC-58ED4806DF59}"/>
              </a:ext>
            </a:extLst>
          </p:cNvPr>
          <p:cNvSpPr/>
          <p:nvPr/>
        </p:nvSpPr>
        <p:spPr>
          <a:xfrm>
            <a:off x="8068404" y="1276972"/>
            <a:ext cx="222250" cy="264795"/>
          </a:xfrm>
          <a:custGeom>
            <a:avLst/>
            <a:gdLst/>
            <a:ahLst/>
            <a:cxnLst/>
            <a:rect l="l" t="t" r="r" b="b"/>
            <a:pathLst>
              <a:path w="222250" h="264794">
                <a:moveTo>
                  <a:pt x="94386" y="77304"/>
                </a:moveTo>
                <a:lnTo>
                  <a:pt x="92456" y="37795"/>
                </a:lnTo>
                <a:lnTo>
                  <a:pt x="80264" y="1193"/>
                </a:lnTo>
                <a:lnTo>
                  <a:pt x="74422" y="1193"/>
                </a:lnTo>
                <a:lnTo>
                  <a:pt x="70015" y="6184"/>
                </a:lnTo>
                <a:lnTo>
                  <a:pt x="70015" y="57658"/>
                </a:lnTo>
                <a:lnTo>
                  <a:pt x="68961" y="61823"/>
                </a:lnTo>
                <a:lnTo>
                  <a:pt x="60337" y="61823"/>
                </a:lnTo>
                <a:lnTo>
                  <a:pt x="58699" y="58381"/>
                </a:lnTo>
                <a:lnTo>
                  <a:pt x="58483" y="4533"/>
                </a:lnTo>
                <a:lnTo>
                  <a:pt x="52628" y="0"/>
                </a:lnTo>
                <a:lnTo>
                  <a:pt x="41770" y="0"/>
                </a:lnTo>
                <a:lnTo>
                  <a:pt x="35902" y="4533"/>
                </a:lnTo>
                <a:lnTo>
                  <a:pt x="35902" y="58483"/>
                </a:lnTo>
                <a:lnTo>
                  <a:pt x="34036" y="61823"/>
                </a:lnTo>
                <a:lnTo>
                  <a:pt x="25438" y="61823"/>
                </a:lnTo>
                <a:lnTo>
                  <a:pt x="24384" y="57658"/>
                </a:lnTo>
                <a:lnTo>
                  <a:pt x="24384" y="6184"/>
                </a:lnTo>
                <a:lnTo>
                  <a:pt x="19964" y="1193"/>
                </a:lnTo>
                <a:lnTo>
                  <a:pt x="1943" y="37909"/>
                </a:lnTo>
                <a:lnTo>
                  <a:pt x="0" y="77304"/>
                </a:lnTo>
                <a:lnTo>
                  <a:pt x="2324" y="93192"/>
                </a:lnTo>
                <a:lnTo>
                  <a:pt x="8445" y="105498"/>
                </a:lnTo>
                <a:lnTo>
                  <a:pt x="16319" y="114249"/>
                </a:lnTo>
                <a:lnTo>
                  <a:pt x="23914" y="119430"/>
                </a:lnTo>
                <a:lnTo>
                  <a:pt x="29883" y="122415"/>
                </a:lnTo>
                <a:lnTo>
                  <a:pt x="33591" y="128625"/>
                </a:lnTo>
                <a:lnTo>
                  <a:pt x="33591" y="135585"/>
                </a:lnTo>
                <a:lnTo>
                  <a:pt x="30149" y="263779"/>
                </a:lnTo>
                <a:lnTo>
                  <a:pt x="30962" y="264223"/>
                </a:lnTo>
                <a:lnTo>
                  <a:pt x="63906" y="264134"/>
                </a:lnTo>
                <a:lnTo>
                  <a:pt x="64325" y="263309"/>
                </a:lnTo>
                <a:lnTo>
                  <a:pt x="60794" y="135610"/>
                </a:lnTo>
                <a:lnTo>
                  <a:pt x="60794" y="128625"/>
                </a:lnTo>
                <a:lnTo>
                  <a:pt x="64503" y="122415"/>
                </a:lnTo>
                <a:lnTo>
                  <a:pt x="70472" y="119430"/>
                </a:lnTo>
                <a:lnTo>
                  <a:pt x="78079" y="114236"/>
                </a:lnTo>
                <a:lnTo>
                  <a:pt x="85953" y="105498"/>
                </a:lnTo>
                <a:lnTo>
                  <a:pt x="92075" y="93192"/>
                </a:lnTo>
                <a:lnTo>
                  <a:pt x="94386" y="77304"/>
                </a:lnTo>
                <a:close/>
              </a:path>
              <a:path w="222250" h="264794">
                <a:moveTo>
                  <a:pt x="222173" y="69545"/>
                </a:moveTo>
                <a:lnTo>
                  <a:pt x="217995" y="41402"/>
                </a:lnTo>
                <a:lnTo>
                  <a:pt x="207086" y="20129"/>
                </a:lnTo>
                <a:lnTo>
                  <a:pt x="191922" y="6692"/>
                </a:lnTo>
                <a:lnTo>
                  <a:pt x="174980" y="2006"/>
                </a:lnTo>
                <a:lnTo>
                  <a:pt x="158026" y="6692"/>
                </a:lnTo>
                <a:lnTo>
                  <a:pt x="142875" y="20129"/>
                </a:lnTo>
                <a:lnTo>
                  <a:pt x="131965" y="41402"/>
                </a:lnTo>
                <a:lnTo>
                  <a:pt x="127787" y="69545"/>
                </a:lnTo>
                <a:lnTo>
                  <a:pt x="130937" y="87655"/>
                </a:lnTo>
                <a:lnTo>
                  <a:pt x="138150" y="102654"/>
                </a:lnTo>
                <a:lnTo>
                  <a:pt x="146113" y="113525"/>
                </a:lnTo>
                <a:lnTo>
                  <a:pt x="152463" y="120192"/>
                </a:lnTo>
                <a:lnTo>
                  <a:pt x="161378" y="128701"/>
                </a:lnTo>
                <a:lnTo>
                  <a:pt x="161378" y="135585"/>
                </a:lnTo>
                <a:lnTo>
                  <a:pt x="157937" y="263779"/>
                </a:lnTo>
                <a:lnTo>
                  <a:pt x="158750" y="264223"/>
                </a:lnTo>
                <a:lnTo>
                  <a:pt x="191693" y="264121"/>
                </a:lnTo>
                <a:lnTo>
                  <a:pt x="192125" y="263296"/>
                </a:lnTo>
                <a:lnTo>
                  <a:pt x="188582" y="135610"/>
                </a:lnTo>
                <a:lnTo>
                  <a:pt x="188582" y="128701"/>
                </a:lnTo>
                <a:lnTo>
                  <a:pt x="198475" y="119265"/>
                </a:lnTo>
                <a:lnTo>
                  <a:pt x="203847" y="113525"/>
                </a:lnTo>
                <a:lnTo>
                  <a:pt x="211810" y="102641"/>
                </a:lnTo>
                <a:lnTo>
                  <a:pt x="219024" y="87642"/>
                </a:lnTo>
                <a:lnTo>
                  <a:pt x="222173" y="69545"/>
                </a:lnTo>
                <a:close/>
              </a:path>
            </a:pathLst>
          </a:custGeom>
          <a:solidFill>
            <a:srgbClr val="F2632D"/>
          </a:solidFill>
        </p:spPr>
        <p:txBody>
          <a:bodyPr wrap="square" lIns="0" tIns="0" rIns="0" bIns="0" rtlCol="0"/>
          <a:lstStyle/>
          <a:p>
            <a:endParaRPr/>
          </a:p>
        </p:txBody>
      </p:sp>
      <p:grpSp>
        <p:nvGrpSpPr>
          <p:cNvPr id="36" name="object 15">
            <a:extLst>
              <a:ext uri="{FF2B5EF4-FFF2-40B4-BE49-F238E27FC236}">
                <a16:creationId xmlns:a16="http://schemas.microsoft.com/office/drawing/2014/main" id="{5A4D9433-EF0F-944E-875E-D4BDCE55218E}"/>
              </a:ext>
            </a:extLst>
          </p:cNvPr>
          <p:cNvGrpSpPr/>
          <p:nvPr/>
        </p:nvGrpSpPr>
        <p:grpSpPr>
          <a:xfrm>
            <a:off x="6457240" y="1293543"/>
            <a:ext cx="303530" cy="247650"/>
            <a:chOff x="1085681" y="1293543"/>
            <a:chExt cx="303530" cy="247650"/>
          </a:xfrm>
        </p:grpSpPr>
        <p:sp>
          <p:nvSpPr>
            <p:cNvPr id="37" name="object 16">
              <a:extLst>
                <a:ext uri="{FF2B5EF4-FFF2-40B4-BE49-F238E27FC236}">
                  <a16:creationId xmlns:a16="http://schemas.microsoft.com/office/drawing/2014/main" id="{21031DA0-C7B3-7F47-915E-299E98204F48}"/>
                </a:ext>
              </a:extLst>
            </p:cNvPr>
            <p:cNvSpPr/>
            <p:nvPr/>
          </p:nvSpPr>
          <p:spPr>
            <a:xfrm>
              <a:off x="1085681" y="1393620"/>
              <a:ext cx="303530" cy="147955"/>
            </a:xfrm>
            <a:custGeom>
              <a:avLst/>
              <a:gdLst/>
              <a:ahLst/>
              <a:cxnLst/>
              <a:rect l="l" t="t" r="r" b="b"/>
              <a:pathLst>
                <a:path w="303530" h="147955">
                  <a:moveTo>
                    <a:pt x="255549" y="0"/>
                  </a:moveTo>
                  <a:lnTo>
                    <a:pt x="250342" y="1396"/>
                  </a:lnTo>
                  <a:lnTo>
                    <a:pt x="248132" y="3149"/>
                  </a:lnTo>
                  <a:lnTo>
                    <a:pt x="244144" y="10477"/>
                  </a:lnTo>
                  <a:lnTo>
                    <a:pt x="245706" y="16548"/>
                  </a:lnTo>
                  <a:lnTo>
                    <a:pt x="250393" y="19748"/>
                  </a:lnTo>
                  <a:lnTo>
                    <a:pt x="258878" y="26397"/>
                  </a:lnTo>
                  <a:lnTo>
                    <a:pt x="265253" y="33320"/>
                  </a:lnTo>
                  <a:lnTo>
                    <a:pt x="269497" y="40492"/>
                  </a:lnTo>
                  <a:lnTo>
                    <a:pt x="271589" y="47891"/>
                  </a:lnTo>
                  <a:lnTo>
                    <a:pt x="271622" y="54745"/>
                  </a:lnTo>
                  <a:lnTo>
                    <a:pt x="269878" y="61742"/>
                  </a:lnTo>
                  <a:lnTo>
                    <a:pt x="238302" y="93052"/>
                  </a:lnTo>
                  <a:lnTo>
                    <a:pt x="178068" y="109531"/>
                  </a:lnTo>
                  <a:lnTo>
                    <a:pt x="151206" y="111086"/>
                  </a:lnTo>
                  <a:lnTo>
                    <a:pt x="124871" y="109531"/>
                  </a:lnTo>
                  <a:lnTo>
                    <a:pt x="79904" y="99658"/>
                  </a:lnTo>
                  <a:lnTo>
                    <a:pt x="45872" y="80238"/>
                  </a:lnTo>
                  <a:lnTo>
                    <a:pt x="31331" y="54745"/>
                  </a:lnTo>
                  <a:lnTo>
                    <a:pt x="31356" y="47891"/>
                  </a:lnTo>
                  <a:lnTo>
                    <a:pt x="57251" y="16535"/>
                  </a:lnTo>
                  <a:lnTo>
                    <a:pt x="58800" y="10464"/>
                  </a:lnTo>
                  <a:lnTo>
                    <a:pt x="54825" y="3149"/>
                  </a:lnTo>
                  <a:lnTo>
                    <a:pt x="52628" y="1396"/>
                  </a:lnTo>
                  <a:lnTo>
                    <a:pt x="47434" y="0"/>
                  </a:lnTo>
                  <a:lnTo>
                    <a:pt x="44742" y="368"/>
                  </a:lnTo>
                  <a:lnTo>
                    <a:pt x="11290" y="23977"/>
                  </a:lnTo>
                  <a:lnTo>
                    <a:pt x="0" y="50228"/>
                  </a:lnTo>
                  <a:lnTo>
                    <a:pt x="0" y="64109"/>
                  </a:lnTo>
                  <a:lnTo>
                    <a:pt x="18132" y="100926"/>
                  </a:lnTo>
                  <a:lnTo>
                    <a:pt x="49071" y="124467"/>
                  </a:lnTo>
                  <a:lnTo>
                    <a:pt x="96337" y="141594"/>
                  </a:lnTo>
                  <a:lnTo>
                    <a:pt x="151472" y="147573"/>
                  </a:lnTo>
                  <a:lnTo>
                    <a:pt x="170301" y="146896"/>
                  </a:lnTo>
                  <a:lnTo>
                    <a:pt x="223583" y="137045"/>
                  </a:lnTo>
                  <a:lnTo>
                    <a:pt x="266678" y="116669"/>
                  </a:lnTo>
                  <a:lnTo>
                    <a:pt x="295486" y="85900"/>
                  </a:lnTo>
                  <a:lnTo>
                    <a:pt x="302958" y="64084"/>
                  </a:lnTo>
                  <a:lnTo>
                    <a:pt x="302958" y="50253"/>
                  </a:lnTo>
                  <a:lnTo>
                    <a:pt x="280262" y="13647"/>
                  </a:lnTo>
                  <a:lnTo>
                    <a:pt x="255549" y="0"/>
                  </a:lnTo>
                  <a:close/>
                </a:path>
              </a:pathLst>
            </a:custGeom>
            <a:solidFill>
              <a:srgbClr val="F2632D"/>
            </a:solidFill>
          </p:spPr>
          <p:txBody>
            <a:bodyPr wrap="square" lIns="0" tIns="0" rIns="0" bIns="0" rtlCol="0"/>
            <a:lstStyle/>
            <a:p>
              <a:endParaRPr/>
            </a:p>
          </p:txBody>
        </p:sp>
        <p:pic>
          <p:nvPicPr>
            <p:cNvPr id="38" name="object 17">
              <a:extLst>
                <a:ext uri="{FF2B5EF4-FFF2-40B4-BE49-F238E27FC236}">
                  <a16:creationId xmlns:a16="http://schemas.microsoft.com/office/drawing/2014/main" id="{6EC86671-2851-A04E-A6C1-AE2DCE99A170}"/>
                </a:ext>
              </a:extLst>
            </p:cNvPr>
            <p:cNvPicPr/>
            <p:nvPr/>
          </p:nvPicPr>
          <p:blipFill>
            <a:blip r:embed="rId4" cstate="print"/>
            <a:stretch>
              <a:fillRect/>
            </a:stretch>
          </p:blipFill>
          <p:spPr>
            <a:xfrm>
              <a:off x="1158892" y="1293543"/>
              <a:ext cx="160732" cy="177190"/>
            </a:xfrm>
            <a:prstGeom prst="rect">
              <a:avLst/>
            </a:prstGeom>
          </p:spPr>
        </p:pic>
      </p:grpSp>
      <p:pic>
        <p:nvPicPr>
          <p:cNvPr id="39" name="object 18">
            <a:extLst>
              <a:ext uri="{FF2B5EF4-FFF2-40B4-BE49-F238E27FC236}">
                <a16:creationId xmlns:a16="http://schemas.microsoft.com/office/drawing/2014/main" id="{83753B3B-B3D3-1B4D-BA51-521628B7F79F}"/>
              </a:ext>
            </a:extLst>
          </p:cNvPr>
          <p:cNvPicPr/>
          <p:nvPr/>
        </p:nvPicPr>
        <p:blipFill>
          <a:blip r:embed="rId5" cstate="print"/>
          <a:stretch>
            <a:fillRect/>
          </a:stretch>
        </p:blipFill>
        <p:spPr>
          <a:xfrm>
            <a:off x="7368156" y="2225994"/>
            <a:ext cx="540791" cy="537692"/>
          </a:xfrm>
          <a:prstGeom prst="rect">
            <a:avLst/>
          </a:prstGeom>
        </p:spPr>
      </p:pic>
      <p:pic>
        <p:nvPicPr>
          <p:cNvPr id="40" name="object 19">
            <a:extLst>
              <a:ext uri="{FF2B5EF4-FFF2-40B4-BE49-F238E27FC236}">
                <a16:creationId xmlns:a16="http://schemas.microsoft.com/office/drawing/2014/main" id="{0B86B5E0-8053-C74B-BEB6-BEDD6D251F4C}"/>
              </a:ext>
            </a:extLst>
          </p:cNvPr>
          <p:cNvPicPr/>
          <p:nvPr/>
        </p:nvPicPr>
        <p:blipFill>
          <a:blip r:embed="rId6" cstate="print"/>
          <a:stretch>
            <a:fillRect/>
          </a:stretch>
        </p:blipFill>
        <p:spPr>
          <a:xfrm>
            <a:off x="8063828" y="937432"/>
            <a:ext cx="231247" cy="178638"/>
          </a:xfrm>
          <a:prstGeom prst="rect">
            <a:avLst/>
          </a:prstGeom>
        </p:spPr>
      </p:pic>
      <p:pic>
        <p:nvPicPr>
          <p:cNvPr id="41" name="object 20">
            <a:extLst>
              <a:ext uri="{FF2B5EF4-FFF2-40B4-BE49-F238E27FC236}">
                <a16:creationId xmlns:a16="http://schemas.microsoft.com/office/drawing/2014/main" id="{C4E88E29-6CAC-EA45-923E-70422D10A289}"/>
              </a:ext>
            </a:extLst>
          </p:cNvPr>
          <p:cNvPicPr/>
          <p:nvPr/>
        </p:nvPicPr>
        <p:blipFill>
          <a:blip r:embed="rId7" cstate="print"/>
          <a:stretch>
            <a:fillRect/>
          </a:stretch>
        </p:blipFill>
        <p:spPr>
          <a:xfrm>
            <a:off x="8456523" y="856579"/>
            <a:ext cx="231259" cy="259491"/>
          </a:xfrm>
          <a:prstGeom prst="rect">
            <a:avLst/>
          </a:prstGeom>
          <a:noFill/>
        </p:spPr>
      </p:pic>
      <p:sp>
        <p:nvSpPr>
          <p:cNvPr id="42" name="object 21">
            <a:extLst>
              <a:ext uri="{FF2B5EF4-FFF2-40B4-BE49-F238E27FC236}">
                <a16:creationId xmlns:a16="http://schemas.microsoft.com/office/drawing/2014/main" id="{13B618AB-4879-8949-8D08-8C41CD5A767F}"/>
              </a:ext>
            </a:extLst>
          </p:cNvPr>
          <p:cNvSpPr/>
          <p:nvPr/>
        </p:nvSpPr>
        <p:spPr>
          <a:xfrm>
            <a:off x="8796765" y="934966"/>
            <a:ext cx="335280" cy="181610"/>
          </a:xfrm>
          <a:custGeom>
            <a:avLst/>
            <a:gdLst/>
            <a:ahLst/>
            <a:cxnLst/>
            <a:rect l="l" t="t" r="r" b="b"/>
            <a:pathLst>
              <a:path w="335279" h="181609">
                <a:moveTo>
                  <a:pt x="14973" y="48386"/>
                </a:moveTo>
                <a:lnTo>
                  <a:pt x="8242" y="51079"/>
                </a:lnTo>
                <a:lnTo>
                  <a:pt x="4368" y="56464"/>
                </a:lnTo>
                <a:lnTo>
                  <a:pt x="457" y="61823"/>
                </a:lnTo>
                <a:lnTo>
                  <a:pt x="52476" y="158521"/>
                </a:lnTo>
                <a:lnTo>
                  <a:pt x="90525" y="181102"/>
                </a:lnTo>
                <a:lnTo>
                  <a:pt x="304164" y="181102"/>
                </a:lnTo>
                <a:lnTo>
                  <a:pt x="335267" y="77228"/>
                </a:lnTo>
                <a:lnTo>
                  <a:pt x="334873" y="76034"/>
                </a:lnTo>
                <a:lnTo>
                  <a:pt x="333235" y="74244"/>
                </a:lnTo>
                <a:lnTo>
                  <a:pt x="332310" y="73837"/>
                </a:lnTo>
                <a:lnTo>
                  <a:pt x="155447" y="73837"/>
                </a:lnTo>
                <a:lnTo>
                  <a:pt x="157111" y="69202"/>
                </a:lnTo>
                <a:lnTo>
                  <a:pt x="129514" y="69202"/>
                </a:lnTo>
                <a:lnTo>
                  <a:pt x="14973" y="48386"/>
                </a:lnTo>
                <a:close/>
              </a:path>
              <a:path w="335279" h="181609">
                <a:moveTo>
                  <a:pt x="232765" y="55257"/>
                </a:moveTo>
                <a:lnTo>
                  <a:pt x="211175" y="55257"/>
                </a:lnTo>
                <a:lnTo>
                  <a:pt x="211175" y="73774"/>
                </a:lnTo>
                <a:lnTo>
                  <a:pt x="155447" y="73837"/>
                </a:lnTo>
                <a:lnTo>
                  <a:pt x="332310" y="73837"/>
                </a:lnTo>
                <a:lnTo>
                  <a:pt x="332137" y="73761"/>
                </a:lnTo>
                <a:lnTo>
                  <a:pt x="232765" y="73761"/>
                </a:lnTo>
                <a:lnTo>
                  <a:pt x="232765" y="55257"/>
                </a:lnTo>
                <a:close/>
              </a:path>
              <a:path w="335279" h="181609">
                <a:moveTo>
                  <a:pt x="293458" y="55257"/>
                </a:moveTo>
                <a:lnTo>
                  <a:pt x="269633" y="55257"/>
                </a:lnTo>
                <a:lnTo>
                  <a:pt x="269532" y="73723"/>
                </a:lnTo>
                <a:lnTo>
                  <a:pt x="232765" y="73761"/>
                </a:lnTo>
                <a:lnTo>
                  <a:pt x="332137" y="73761"/>
                </a:lnTo>
                <a:lnTo>
                  <a:pt x="293458" y="73736"/>
                </a:lnTo>
                <a:lnTo>
                  <a:pt x="293458" y="55257"/>
                </a:lnTo>
                <a:close/>
              </a:path>
              <a:path w="335279" h="181609">
                <a:moveTo>
                  <a:pt x="291528" y="0"/>
                </a:moveTo>
                <a:lnTo>
                  <a:pt x="161696" y="0"/>
                </a:lnTo>
                <a:lnTo>
                  <a:pt x="160146" y="1003"/>
                </a:lnTo>
                <a:lnTo>
                  <a:pt x="129514" y="69202"/>
                </a:lnTo>
                <a:lnTo>
                  <a:pt x="157111" y="69202"/>
                </a:lnTo>
                <a:lnTo>
                  <a:pt x="162115" y="55257"/>
                </a:lnTo>
                <a:lnTo>
                  <a:pt x="293458" y="55257"/>
                </a:lnTo>
                <a:lnTo>
                  <a:pt x="293458" y="42303"/>
                </a:lnTo>
                <a:lnTo>
                  <a:pt x="166750" y="42303"/>
                </a:lnTo>
                <a:lnTo>
                  <a:pt x="173659" y="23063"/>
                </a:lnTo>
                <a:lnTo>
                  <a:pt x="293458" y="23063"/>
                </a:lnTo>
                <a:lnTo>
                  <a:pt x="293458" y="1930"/>
                </a:lnTo>
                <a:lnTo>
                  <a:pt x="291528" y="0"/>
                </a:lnTo>
                <a:close/>
              </a:path>
              <a:path w="335279" h="181609">
                <a:moveTo>
                  <a:pt x="232765" y="23063"/>
                </a:moveTo>
                <a:lnTo>
                  <a:pt x="211175" y="23063"/>
                </a:lnTo>
                <a:lnTo>
                  <a:pt x="211175" y="42303"/>
                </a:lnTo>
                <a:lnTo>
                  <a:pt x="232765" y="42303"/>
                </a:lnTo>
                <a:lnTo>
                  <a:pt x="232765" y="23063"/>
                </a:lnTo>
                <a:close/>
              </a:path>
              <a:path w="335279" h="181609">
                <a:moveTo>
                  <a:pt x="293458" y="23063"/>
                </a:moveTo>
                <a:lnTo>
                  <a:pt x="269824" y="23063"/>
                </a:lnTo>
                <a:lnTo>
                  <a:pt x="269709" y="42303"/>
                </a:lnTo>
                <a:lnTo>
                  <a:pt x="293458" y="42303"/>
                </a:lnTo>
                <a:lnTo>
                  <a:pt x="293458" y="23063"/>
                </a:lnTo>
                <a:close/>
              </a:path>
            </a:pathLst>
          </a:custGeom>
          <a:solidFill>
            <a:srgbClr val="9B8579"/>
          </a:solidFill>
        </p:spPr>
        <p:txBody>
          <a:bodyPr wrap="square" lIns="0" tIns="0" rIns="0" bIns="0" rtlCol="0"/>
          <a:lstStyle/>
          <a:p>
            <a:endParaRPr/>
          </a:p>
        </p:txBody>
      </p:sp>
      <p:pic>
        <p:nvPicPr>
          <p:cNvPr id="43" name="object 22">
            <a:extLst>
              <a:ext uri="{FF2B5EF4-FFF2-40B4-BE49-F238E27FC236}">
                <a16:creationId xmlns:a16="http://schemas.microsoft.com/office/drawing/2014/main" id="{46EBA335-1680-4346-9C6F-6D2E90426F5C}"/>
              </a:ext>
            </a:extLst>
          </p:cNvPr>
          <p:cNvPicPr/>
          <p:nvPr/>
        </p:nvPicPr>
        <p:blipFill>
          <a:blip r:embed="rId8" cstate="print"/>
          <a:stretch>
            <a:fillRect/>
          </a:stretch>
        </p:blipFill>
        <p:spPr>
          <a:xfrm>
            <a:off x="9256076" y="887190"/>
            <a:ext cx="203022" cy="228879"/>
          </a:xfrm>
          <a:prstGeom prst="rect">
            <a:avLst/>
          </a:prstGeom>
        </p:spPr>
      </p:pic>
      <p:sp>
        <p:nvSpPr>
          <p:cNvPr id="44" name="object 23">
            <a:extLst>
              <a:ext uri="{FF2B5EF4-FFF2-40B4-BE49-F238E27FC236}">
                <a16:creationId xmlns:a16="http://schemas.microsoft.com/office/drawing/2014/main" id="{C06242FA-E411-0F43-A7E4-1915D36B7D07}"/>
              </a:ext>
            </a:extLst>
          </p:cNvPr>
          <p:cNvSpPr/>
          <p:nvPr/>
        </p:nvSpPr>
        <p:spPr>
          <a:xfrm>
            <a:off x="10023429" y="918387"/>
            <a:ext cx="239395" cy="198120"/>
          </a:xfrm>
          <a:custGeom>
            <a:avLst/>
            <a:gdLst/>
            <a:ahLst/>
            <a:cxnLst/>
            <a:rect l="l" t="t" r="r" b="b"/>
            <a:pathLst>
              <a:path w="239395" h="198119">
                <a:moveTo>
                  <a:pt x="188658" y="47459"/>
                </a:moveTo>
                <a:lnTo>
                  <a:pt x="184632" y="43434"/>
                </a:lnTo>
                <a:lnTo>
                  <a:pt x="147231" y="43434"/>
                </a:lnTo>
                <a:lnTo>
                  <a:pt x="143217" y="47459"/>
                </a:lnTo>
                <a:lnTo>
                  <a:pt x="143217" y="57404"/>
                </a:lnTo>
                <a:lnTo>
                  <a:pt x="147231" y="61429"/>
                </a:lnTo>
                <a:lnTo>
                  <a:pt x="152209" y="61429"/>
                </a:lnTo>
                <a:lnTo>
                  <a:pt x="184632" y="61429"/>
                </a:lnTo>
                <a:lnTo>
                  <a:pt x="188658" y="57404"/>
                </a:lnTo>
                <a:lnTo>
                  <a:pt x="188658" y="47459"/>
                </a:lnTo>
                <a:close/>
              </a:path>
              <a:path w="239395" h="198119">
                <a:moveTo>
                  <a:pt x="239077" y="144272"/>
                </a:moveTo>
                <a:lnTo>
                  <a:pt x="234873" y="123507"/>
                </a:lnTo>
                <a:lnTo>
                  <a:pt x="224993" y="108851"/>
                </a:lnTo>
                <a:lnTo>
                  <a:pt x="223418" y="106514"/>
                </a:lnTo>
                <a:lnTo>
                  <a:pt x="221081" y="104940"/>
                </a:lnTo>
                <a:lnTo>
                  <a:pt x="221081" y="144272"/>
                </a:lnTo>
                <a:lnTo>
                  <a:pt x="218300" y="158051"/>
                </a:lnTo>
                <a:lnTo>
                  <a:pt x="210693" y="169303"/>
                </a:lnTo>
                <a:lnTo>
                  <a:pt x="199440" y="176911"/>
                </a:lnTo>
                <a:lnTo>
                  <a:pt x="185661" y="179692"/>
                </a:lnTo>
                <a:lnTo>
                  <a:pt x="171894" y="176911"/>
                </a:lnTo>
                <a:lnTo>
                  <a:pt x="160629" y="169303"/>
                </a:lnTo>
                <a:lnTo>
                  <a:pt x="153035" y="158051"/>
                </a:lnTo>
                <a:lnTo>
                  <a:pt x="150241" y="144272"/>
                </a:lnTo>
                <a:lnTo>
                  <a:pt x="151561" y="134759"/>
                </a:lnTo>
                <a:lnTo>
                  <a:pt x="155257" y="126250"/>
                </a:lnTo>
                <a:lnTo>
                  <a:pt x="160985" y="119075"/>
                </a:lnTo>
                <a:lnTo>
                  <a:pt x="168338" y="113563"/>
                </a:lnTo>
                <a:lnTo>
                  <a:pt x="178003" y="150596"/>
                </a:lnTo>
                <a:lnTo>
                  <a:pt x="181660" y="153276"/>
                </a:lnTo>
                <a:lnTo>
                  <a:pt x="186410" y="153276"/>
                </a:lnTo>
                <a:lnTo>
                  <a:pt x="187223" y="153162"/>
                </a:lnTo>
                <a:lnTo>
                  <a:pt x="192747" y="151714"/>
                </a:lnTo>
                <a:lnTo>
                  <a:pt x="195630" y="146799"/>
                </a:lnTo>
                <a:lnTo>
                  <a:pt x="186931" y="113563"/>
                </a:lnTo>
                <a:lnTo>
                  <a:pt x="185699" y="108851"/>
                </a:lnTo>
                <a:lnTo>
                  <a:pt x="199466" y="111658"/>
                </a:lnTo>
                <a:lnTo>
                  <a:pt x="210718" y="119253"/>
                </a:lnTo>
                <a:lnTo>
                  <a:pt x="218300" y="130505"/>
                </a:lnTo>
                <a:lnTo>
                  <a:pt x="221081" y="144272"/>
                </a:lnTo>
                <a:lnTo>
                  <a:pt x="221081" y="104940"/>
                </a:lnTo>
                <a:lnTo>
                  <a:pt x="206438" y="95059"/>
                </a:lnTo>
                <a:lnTo>
                  <a:pt x="187921" y="91313"/>
                </a:lnTo>
                <a:lnTo>
                  <a:pt x="185661" y="90855"/>
                </a:lnTo>
                <a:lnTo>
                  <a:pt x="184099" y="90855"/>
                </a:lnTo>
                <a:lnTo>
                  <a:pt x="182638" y="91186"/>
                </a:lnTo>
                <a:lnTo>
                  <a:pt x="181114" y="91313"/>
                </a:lnTo>
                <a:lnTo>
                  <a:pt x="178409" y="80937"/>
                </a:lnTo>
                <a:lnTo>
                  <a:pt x="175399" y="69443"/>
                </a:lnTo>
                <a:lnTo>
                  <a:pt x="175247" y="69291"/>
                </a:lnTo>
                <a:lnTo>
                  <a:pt x="174967" y="68478"/>
                </a:lnTo>
                <a:lnTo>
                  <a:pt x="173799" y="66471"/>
                </a:lnTo>
                <a:lnTo>
                  <a:pt x="173050" y="65608"/>
                </a:lnTo>
                <a:lnTo>
                  <a:pt x="172110" y="64884"/>
                </a:lnTo>
                <a:lnTo>
                  <a:pt x="171665" y="64566"/>
                </a:lnTo>
                <a:lnTo>
                  <a:pt x="171259" y="64236"/>
                </a:lnTo>
                <a:lnTo>
                  <a:pt x="170256" y="63728"/>
                </a:lnTo>
                <a:lnTo>
                  <a:pt x="167995" y="63106"/>
                </a:lnTo>
                <a:lnTo>
                  <a:pt x="167170" y="63042"/>
                </a:lnTo>
                <a:lnTo>
                  <a:pt x="166979" y="62941"/>
                </a:lnTo>
                <a:lnTo>
                  <a:pt x="85191" y="62941"/>
                </a:lnTo>
                <a:lnTo>
                  <a:pt x="97726" y="17995"/>
                </a:lnTo>
                <a:lnTo>
                  <a:pt x="136893" y="17995"/>
                </a:lnTo>
                <a:lnTo>
                  <a:pt x="140919" y="13970"/>
                </a:lnTo>
                <a:lnTo>
                  <a:pt x="140919" y="4013"/>
                </a:lnTo>
                <a:lnTo>
                  <a:pt x="136893" y="0"/>
                </a:lnTo>
                <a:lnTo>
                  <a:pt x="86842" y="0"/>
                </a:lnTo>
                <a:lnTo>
                  <a:pt x="83299" y="2679"/>
                </a:lnTo>
                <a:lnTo>
                  <a:pt x="58585" y="91376"/>
                </a:lnTo>
                <a:lnTo>
                  <a:pt x="56857" y="91211"/>
                </a:lnTo>
                <a:lnTo>
                  <a:pt x="55194" y="90855"/>
                </a:lnTo>
                <a:lnTo>
                  <a:pt x="53416" y="90855"/>
                </a:lnTo>
                <a:lnTo>
                  <a:pt x="32651" y="95059"/>
                </a:lnTo>
                <a:lnTo>
                  <a:pt x="15671" y="106514"/>
                </a:lnTo>
                <a:lnTo>
                  <a:pt x="4203" y="123507"/>
                </a:lnTo>
                <a:lnTo>
                  <a:pt x="0" y="144272"/>
                </a:lnTo>
                <a:lnTo>
                  <a:pt x="4203" y="165049"/>
                </a:lnTo>
                <a:lnTo>
                  <a:pt x="15671" y="182029"/>
                </a:lnTo>
                <a:lnTo>
                  <a:pt x="32651" y="193484"/>
                </a:lnTo>
                <a:lnTo>
                  <a:pt x="53416" y="197688"/>
                </a:lnTo>
                <a:lnTo>
                  <a:pt x="74193" y="193484"/>
                </a:lnTo>
                <a:lnTo>
                  <a:pt x="91173" y="182029"/>
                </a:lnTo>
                <a:lnTo>
                  <a:pt x="92748" y="179692"/>
                </a:lnTo>
                <a:lnTo>
                  <a:pt x="102628" y="165049"/>
                </a:lnTo>
                <a:lnTo>
                  <a:pt x="106832" y="144272"/>
                </a:lnTo>
                <a:lnTo>
                  <a:pt x="104571" y="128917"/>
                </a:lnTo>
                <a:lnTo>
                  <a:pt x="98221" y="115328"/>
                </a:lnTo>
                <a:lnTo>
                  <a:pt x="96824" y="113728"/>
                </a:lnTo>
                <a:lnTo>
                  <a:pt x="92570" y="108851"/>
                </a:lnTo>
                <a:lnTo>
                  <a:pt x="88836" y="104597"/>
                </a:lnTo>
                <a:lnTo>
                  <a:pt x="88836" y="144272"/>
                </a:lnTo>
                <a:lnTo>
                  <a:pt x="86055" y="158051"/>
                </a:lnTo>
                <a:lnTo>
                  <a:pt x="78447" y="169303"/>
                </a:lnTo>
                <a:lnTo>
                  <a:pt x="67195" y="176911"/>
                </a:lnTo>
                <a:lnTo>
                  <a:pt x="53416" y="179692"/>
                </a:lnTo>
                <a:lnTo>
                  <a:pt x="39649" y="176911"/>
                </a:lnTo>
                <a:lnTo>
                  <a:pt x="28384" y="169303"/>
                </a:lnTo>
                <a:lnTo>
                  <a:pt x="20789" y="158051"/>
                </a:lnTo>
                <a:lnTo>
                  <a:pt x="17995" y="144272"/>
                </a:lnTo>
                <a:lnTo>
                  <a:pt x="20789" y="130492"/>
                </a:lnTo>
                <a:lnTo>
                  <a:pt x="28384" y="119240"/>
                </a:lnTo>
                <a:lnTo>
                  <a:pt x="39649" y="111645"/>
                </a:lnTo>
                <a:lnTo>
                  <a:pt x="53416" y="108851"/>
                </a:lnTo>
                <a:lnTo>
                  <a:pt x="53619" y="108877"/>
                </a:lnTo>
                <a:lnTo>
                  <a:pt x="43192" y="146646"/>
                </a:lnTo>
                <a:lnTo>
                  <a:pt x="45986" y="151612"/>
                </a:lnTo>
                <a:lnTo>
                  <a:pt x="51676" y="153174"/>
                </a:lnTo>
                <a:lnTo>
                  <a:pt x="52400" y="153276"/>
                </a:lnTo>
                <a:lnTo>
                  <a:pt x="57137" y="153276"/>
                </a:lnTo>
                <a:lnTo>
                  <a:pt x="60756" y="150660"/>
                </a:lnTo>
                <a:lnTo>
                  <a:pt x="71043" y="113728"/>
                </a:lnTo>
                <a:lnTo>
                  <a:pt x="78295" y="119253"/>
                </a:lnTo>
                <a:lnTo>
                  <a:pt x="83908" y="126390"/>
                </a:lnTo>
                <a:lnTo>
                  <a:pt x="87541" y="134848"/>
                </a:lnTo>
                <a:lnTo>
                  <a:pt x="88836" y="144272"/>
                </a:lnTo>
                <a:lnTo>
                  <a:pt x="88836" y="104597"/>
                </a:lnTo>
                <a:lnTo>
                  <a:pt x="88468" y="104165"/>
                </a:lnTo>
                <a:lnTo>
                  <a:pt x="75984" y="96024"/>
                </a:lnTo>
                <a:lnTo>
                  <a:pt x="77279" y="91376"/>
                </a:lnTo>
                <a:lnTo>
                  <a:pt x="80187" y="80937"/>
                </a:lnTo>
                <a:lnTo>
                  <a:pt x="159791" y="80937"/>
                </a:lnTo>
                <a:lnTo>
                  <a:pt x="163664" y="95719"/>
                </a:lnTo>
                <a:lnTo>
                  <a:pt x="150964" y="103822"/>
                </a:lnTo>
                <a:lnTo>
                  <a:pt x="141033" y="115062"/>
                </a:lnTo>
                <a:lnTo>
                  <a:pt x="134556" y="128765"/>
                </a:lnTo>
                <a:lnTo>
                  <a:pt x="132245" y="144272"/>
                </a:lnTo>
                <a:lnTo>
                  <a:pt x="136448" y="165049"/>
                </a:lnTo>
                <a:lnTo>
                  <a:pt x="147916" y="182029"/>
                </a:lnTo>
                <a:lnTo>
                  <a:pt x="164896" y="193484"/>
                </a:lnTo>
                <a:lnTo>
                  <a:pt x="185661" y="197688"/>
                </a:lnTo>
                <a:lnTo>
                  <a:pt x="206438" y="193484"/>
                </a:lnTo>
                <a:lnTo>
                  <a:pt x="223418" y="182029"/>
                </a:lnTo>
                <a:lnTo>
                  <a:pt x="224993" y="179692"/>
                </a:lnTo>
                <a:lnTo>
                  <a:pt x="234873" y="165049"/>
                </a:lnTo>
                <a:lnTo>
                  <a:pt x="239077" y="144272"/>
                </a:lnTo>
                <a:close/>
              </a:path>
            </a:pathLst>
          </a:custGeom>
          <a:solidFill>
            <a:srgbClr val="9B8579"/>
          </a:solidFill>
        </p:spPr>
        <p:txBody>
          <a:bodyPr wrap="square" lIns="0" tIns="0" rIns="0" bIns="0" rtlCol="0"/>
          <a:lstStyle/>
          <a:p>
            <a:endParaRPr/>
          </a:p>
        </p:txBody>
      </p:sp>
      <p:sp>
        <p:nvSpPr>
          <p:cNvPr id="45" name="object 24">
            <a:extLst>
              <a:ext uri="{FF2B5EF4-FFF2-40B4-BE49-F238E27FC236}">
                <a16:creationId xmlns:a16="http://schemas.microsoft.com/office/drawing/2014/main" id="{F01AAB25-929F-CF49-B75C-BCE9FFD67C24}"/>
              </a:ext>
            </a:extLst>
          </p:cNvPr>
          <p:cNvSpPr/>
          <p:nvPr/>
        </p:nvSpPr>
        <p:spPr>
          <a:xfrm>
            <a:off x="6851693" y="943203"/>
            <a:ext cx="299720" cy="173355"/>
          </a:xfrm>
          <a:custGeom>
            <a:avLst/>
            <a:gdLst/>
            <a:ahLst/>
            <a:cxnLst/>
            <a:rect l="l" t="t" r="r" b="b"/>
            <a:pathLst>
              <a:path w="299719" h="173355">
                <a:moveTo>
                  <a:pt x="225983" y="44234"/>
                </a:moveTo>
                <a:lnTo>
                  <a:pt x="200850" y="44234"/>
                </a:lnTo>
                <a:lnTo>
                  <a:pt x="200850" y="74218"/>
                </a:lnTo>
                <a:lnTo>
                  <a:pt x="225983" y="74218"/>
                </a:lnTo>
                <a:lnTo>
                  <a:pt x="225983" y="44234"/>
                </a:lnTo>
                <a:close/>
              </a:path>
              <a:path w="299719" h="173355">
                <a:moveTo>
                  <a:pt x="268516" y="44234"/>
                </a:moveTo>
                <a:lnTo>
                  <a:pt x="243370" y="44234"/>
                </a:lnTo>
                <a:lnTo>
                  <a:pt x="243370" y="74218"/>
                </a:lnTo>
                <a:lnTo>
                  <a:pt x="268516" y="74218"/>
                </a:lnTo>
                <a:lnTo>
                  <a:pt x="268516" y="44234"/>
                </a:lnTo>
                <a:close/>
              </a:path>
              <a:path w="299719" h="173355">
                <a:moveTo>
                  <a:pt x="299643" y="4013"/>
                </a:moveTo>
                <a:lnTo>
                  <a:pt x="295617" y="0"/>
                </a:lnTo>
                <a:lnTo>
                  <a:pt x="281698" y="0"/>
                </a:lnTo>
                <a:lnTo>
                  <a:pt x="281698" y="17932"/>
                </a:lnTo>
                <a:lnTo>
                  <a:pt x="281698" y="154927"/>
                </a:lnTo>
                <a:lnTo>
                  <a:pt x="37668" y="154927"/>
                </a:lnTo>
                <a:lnTo>
                  <a:pt x="30810" y="153149"/>
                </a:lnTo>
                <a:lnTo>
                  <a:pt x="24714" y="148348"/>
                </a:lnTo>
                <a:lnTo>
                  <a:pt x="20142" y="141351"/>
                </a:lnTo>
                <a:lnTo>
                  <a:pt x="17843" y="132981"/>
                </a:lnTo>
                <a:lnTo>
                  <a:pt x="20345" y="118313"/>
                </a:lnTo>
                <a:lnTo>
                  <a:pt x="30721" y="105511"/>
                </a:lnTo>
                <a:lnTo>
                  <a:pt x="48323" y="95123"/>
                </a:lnTo>
                <a:lnTo>
                  <a:pt x="72555" y="87642"/>
                </a:lnTo>
                <a:lnTo>
                  <a:pt x="79425" y="85686"/>
                </a:lnTo>
                <a:lnTo>
                  <a:pt x="86842" y="82702"/>
                </a:lnTo>
                <a:lnTo>
                  <a:pt x="94767" y="78828"/>
                </a:lnTo>
                <a:lnTo>
                  <a:pt x="103174" y="74218"/>
                </a:lnTo>
                <a:lnTo>
                  <a:pt x="172872" y="73507"/>
                </a:lnTo>
                <a:lnTo>
                  <a:pt x="181800" y="73685"/>
                </a:lnTo>
                <a:lnTo>
                  <a:pt x="183476" y="74218"/>
                </a:lnTo>
                <a:lnTo>
                  <a:pt x="183311" y="73507"/>
                </a:lnTo>
                <a:lnTo>
                  <a:pt x="180695" y="61976"/>
                </a:lnTo>
                <a:lnTo>
                  <a:pt x="172313" y="50927"/>
                </a:lnTo>
                <a:lnTo>
                  <a:pt x="163499" y="42926"/>
                </a:lnTo>
                <a:lnTo>
                  <a:pt x="159410" y="39839"/>
                </a:lnTo>
                <a:lnTo>
                  <a:pt x="174790" y="31330"/>
                </a:lnTo>
                <a:lnTo>
                  <a:pt x="189598" y="24371"/>
                </a:lnTo>
                <a:lnTo>
                  <a:pt x="203428" y="19659"/>
                </a:lnTo>
                <a:lnTo>
                  <a:pt x="215811" y="17932"/>
                </a:lnTo>
                <a:lnTo>
                  <a:pt x="281698" y="17932"/>
                </a:lnTo>
                <a:lnTo>
                  <a:pt x="281698" y="0"/>
                </a:lnTo>
                <a:lnTo>
                  <a:pt x="215811" y="0"/>
                </a:lnTo>
                <a:lnTo>
                  <a:pt x="194652" y="3543"/>
                </a:lnTo>
                <a:lnTo>
                  <a:pt x="171805" y="12763"/>
                </a:lnTo>
                <a:lnTo>
                  <a:pt x="148247" y="25552"/>
                </a:lnTo>
                <a:lnTo>
                  <a:pt x="124980" y="39839"/>
                </a:lnTo>
                <a:lnTo>
                  <a:pt x="106324" y="51511"/>
                </a:lnTo>
                <a:lnTo>
                  <a:pt x="92024" y="59956"/>
                </a:lnTo>
                <a:lnTo>
                  <a:pt x="79324" y="66446"/>
                </a:lnTo>
                <a:lnTo>
                  <a:pt x="68808" y="70104"/>
                </a:lnTo>
                <a:lnTo>
                  <a:pt x="66624" y="70561"/>
                </a:lnTo>
                <a:lnTo>
                  <a:pt x="64706" y="71120"/>
                </a:lnTo>
                <a:lnTo>
                  <a:pt x="26377" y="86550"/>
                </a:lnTo>
                <a:lnTo>
                  <a:pt x="520" y="122504"/>
                </a:lnTo>
                <a:lnTo>
                  <a:pt x="0" y="134874"/>
                </a:lnTo>
                <a:lnTo>
                  <a:pt x="4203" y="149656"/>
                </a:lnTo>
                <a:lnTo>
                  <a:pt x="12700" y="161734"/>
                </a:lnTo>
                <a:lnTo>
                  <a:pt x="24269" y="169887"/>
                </a:lnTo>
                <a:lnTo>
                  <a:pt x="37668" y="172872"/>
                </a:lnTo>
                <a:lnTo>
                  <a:pt x="295617" y="172872"/>
                </a:lnTo>
                <a:lnTo>
                  <a:pt x="299643" y="168859"/>
                </a:lnTo>
                <a:lnTo>
                  <a:pt x="299643" y="154927"/>
                </a:lnTo>
                <a:lnTo>
                  <a:pt x="299643" y="17932"/>
                </a:lnTo>
                <a:lnTo>
                  <a:pt x="299643" y="4013"/>
                </a:lnTo>
                <a:close/>
              </a:path>
            </a:pathLst>
          </a:custGeom>
          <a:solidFill>
            <a:srgbClr val="9B8579"/>
          </a:solidFill>
        </p:spPr>
        <p:txBody>
          <a:bodyPr wrap="square" lIns="0" tIns="0" rIns="0" bIns="0" rtlCol="0"/>
          <a:lstStyle/>
          <a:p>
            <a:endParaRPr/>
          </a:p>
        </p:txBody>
      </p:sp>
      <p:sp>
        <p:nvSpPr>
          <p:cNvPr id="46" name="object 25">
            <a:extLst>
              <a:ext uri="{FF2B5EF4-FFF2-40B4-BE49-F238E27FC236}">
                <a16:creationId xmlns:a16="http://schemas.microsoft.com/office/drawing/2014/main" id="{B5D05771-5F99-AB45-8CD8-BD93D3FE58C2}"/>
              </a:ext>
            </a:extLst>
          </p:cNvPr>
          <p:cNvSpPr/>
          <p:nvPr/>
        </p:nvSpPr>
        <p:spPr>
          <a:xfrm>
            <a:off x="6841291" y="1269428"/>
            <a:ext cx="320675" cy="271780"/>
          </a:xfrm>
          <a:custGeom>
            <a:avLst/>
            <a:gdLst/>
            <a:ahLst/>
            <a:cxnLst/>
            <a:rect l="l" t="t" r="r" b="b"/>
            <a:pathLst>
              <a:path w="320675" h="271780">
                <a:moveTo>
                  <a:pt x="196329" y="214528"/>
                </a:moveTo>
                <a:lnTo>
                  <a:pt x="195783" y="211518"/>
                </a:lnTo>
                <a:lnTo>
                  <a:pt x="195376" y="209600"/>
                </a:lnTo>
                <a:lnTo>
                  <a:pt x="192493" y="209321"/>
                </a:lnTo>
                <a:lnTo>
                  <a:pt x="190030" y="209321"/>
                </a:lnTo>
                <a:lnTo>
                  <a:pt x="185915" y="208775"/>
                </a:lnTo>
                <a:lnTo>
                  <a:pt x="182079" y="210007"/>
                </a:lnTo>
                <a:lnTo>
                  <a:pt x="179616" y="209321"/>
                </a:lnTo>
                <a:lnTo>
                  <a:pt x="176326" y="208915"/>
                </a:lnTo>
                <a:lnTo>
                  <a:pt x="174002" y="209880"/>
                </a:lnTo>
                <a:lnTo>
                  <a:pt x="169341" y="209321"/>
                </a:lnTo>
                <a:lnTo>
                  <a:pt x="166458" y="209054"/>
                </a:lnTo>
                <a:lnTo>
                  <a:pt x="163588" y="209740"/>
                </a:lnTo>
                <a:lnTo>
                  <a:pt x="163042" y="215074"/>
                </a:lnTo>
                <a:lnTo>
                  <a:pt x="163042" y="217817"/>
                </a:lnTo>
                <a:lnTo>
                  <a:pt x="163588" y="219456"/>
                </a:lnTo>
                <a:lnTo>
                  <a:pt x="163855" y="223024"/>
                </a:lnTo>
                <a:lnTo>
                  <a:pt x="165506" y="223570"/>
                </a:lnTo>
                <a:lnTo>
                  <a:pt x="167284" y="223977"/>
                </a:lnTo>
                <a:lnTo>
                  <a:pt x="169202" y="224536"/>
                </a:lnTo>
                <a:lnTo>
                  <a:pt x="170980" y="224396"/>
                </a:lnTo>
                <a:lnTo>
                  <a:pt x="173456" y="223977"/>
                </a:lnTo>
                <a:lnTo>
                  <a:pt x="174955" y="223431"/>
                </a:lnTo>
                <a:lnTo>
                  <a:pt x="177279" y="224675"/>
                </a:lnTo>
                <a:lnTo>
                  <a:pt x="179616" y="223977"/>
                </a:lnTo>
                <a:lnTo>
                  <a:pt x="182079" y="224536"/>
                </a:lnTo>
                <a:lnTo>
                  <a:pt x="183730" y="223850"/>
                </a:lnTo>
                <a:lnTo>
                  <a:pt x="185915" y="223977"/>
                </a:lnTo>
                <a:lnTo>
                  <a:pt x="188379" y="224536"/>
                </a:lnTo>
                <a:lnTo>
                  <a:pt x="189344" y="223570"/>
                </a:lnTo>
                <a:lnTo>
                  <a:pt x="192074" y="223977"/>
                </a:lnTo>
                <a:lnTo>
                  <a:pt x="195516" y="224675"/>
                </a:lnTo>
                <a:lnTo>
                  <a:pt x="196189" y="221792"/>
                </a:lnTo>
                <a:lnTo>
                  <a:pt x="195922" y="218363"/>
                </a:lnTo>
                <a:lnTo>
                  <a:pt x="196329" y="214528"/>
                </a:lnTo>
                <a:close/>
              </a:path>
              <a:path w="320675" h="271780">
                <a:moveTo>
                  <a:pt x="196329" y="194259"/>
                </a:moveTo>
                <a:lnTo>
                  <a:pt x="195783" y="191795"/>
                </a:lnTo>
                <a:lnTo>
                  <a:pt x="196049" y="188506"/>
                </a:lnTo>
                <a:lnTo>
                  <a:pt x="196049" y="184124"/>
                </a:lnTo>
                <a:lnTo>
                  <a:pt x="192074" y="183438"/>
                </a:lnTo>
                <a:lnTo>
                  <a:pt x="189890" y="182892"/>
                </a:lnTo>
                <a:lnTo>
                  <a:pt x="188518" y="183299"/>
                </a:lnTo>
                <a:lnTo>
                  <a:pt x="185915" y="183438"/>
                </a:lnTo>
                <a:lnTo>
                  <a:pt x="183591" y="183438"/>
                </a:lnTo>
                <a:lnTo>
                  <a:pt x="182079" y="183984"/>
                </a:lnTo>
                <a:lnTo>
                  <a:pt x="179616" y="183438"/>
                </a:lnTo>
                <a:lnTo>
                  <a:pt x="178104" y="183438"/>
                </a:lnTo>
                <a:lnTo>
                  <a:pt x="175907" y="182892"/>
                </a:lnTo>
                <a:lnTo>
                  <a:pt x="170853" y="183984"/>
                </a:lnTo>
                <a:lnTo>
                  <a:pt x="169481" y="182892"/>
                </a:lnTo>
                <a:lnTo>
                  <a:pt x="167284" y="183438"/>
                </a:lnTo>
                <a:lnTo>
                  <a:pt x="163728" y="184124"/>
                </a:lnTo>
                <a:lnTo>
                  <a:pt x="163588" y="184670"/>
                </a:lnTo>
                <a:lnTo>
                  <a:pt x="163309" y="188506"/>
                </a:lnTo>
                <a:lnTo>
                  <a:pt x="163449" y="190017"/>
                </a:lnTo>
                <a:lnTo>
                  <a:pt x="162356" y="193027"/>
                </a:lnTo>
                <a:lnTo>
                  <a:pt x="163995" y="195084"/>
                </a:lnTo>
                <a:lnTo>
                  <a:pt x="164960" y="197269"/>
                </a:lnTo>
                <a:lnTo>
                  <a:pt x="167830" y="197548"/>
                </a:lnTo>
                <a:lnTo>
                  <a:pt x="169341" y="197002"/>
                </a:lnTo>
                <a:lnTo>
                  <a:pt x="173456" y="197142"/>
                </a:lnTo>
                <a:lnTo>
                  <a:pt x="177012" y="196596"/>
                </a:lnTo>
                <a:lnTo>
                  <a:pt x="181940" y="197408"/>
                </a:lnTo>
                <a:lnTo>
                  <a:pt x="185102" y="196723"/>
                </a:lnTo>
                <a:lnTo>
                  <a:pt x="190030" y="197002"/>
                </a:lnTo>
                <a:lnTo>
                  <a:pt x="190576" y="196596"/>
                </a:lnTo>
                <a:lnTo>
                  <a:pt x="193725" y="197967"/>
                </a:lnTo>
                <a:lnTo>
                  <a:pt x="196329" y="194259"/>
                </a:lnTo>
                <a:close/>
              </a:path>
              <a:path w="320675" h="271780">
                <a:moveTo>
                  <a:pt x="320217" y="163830"/>
                </a:moveTo>
                <a:lnTo>
                  <a:pt x="320179" y="162560"/>
                </a:lnTo>
                <a:lnTo>
                  <a:pt x="319544" y="162560"/>
                </a:lnTo>
                <a:lnTo>
                  <a:pt x="286296" y="110490"/>
                </a:lnTo>
                <a:lnTo>
                  <a:pt x="273316" y="90170"/>
                </a:lnTo>
                <a:lnTo>
                  <a:pt x="224142" y="90170"/>
                </a:lnTo>
                <a:lnTo>
                  <a:pt x="224142" y="63500"/>
                </a:lnTo>
                <a:lnTo>
                  <a:pt x="243344" y="63500"/>
                </a:lnTo>
                <a:lnTo>
                  <a:pt x="244170" y="60960"/>
                </a:lnTo>
                <a:lnTo>
                  <a:pt x="243700" y="58420"/>
                </a:lnTo>
                <a:lnTo>
                  <a:pt x="220433" y="42024"/>
                </a:lnTo>
                <a:lnTo>
                  <a:pt x="220433" y="137160"/>
                </a:lnTo>
                <a:lnTo>
                  <a:pt x="220027" y="138430"/>
                </a:lnTo>
                <a:lnTo>
                  <a:pt x="219748" y="140970"/>
                </a:lnTo>
                <a:lnTo>
                  <a:pt x="219748" y="142240"/>
                </a:lnTo>
                <a:lnTo>
                  <a:pt x="220027" y="144780"/>
                </a:lnTo>
                <a:lnTo>
                  <a:pt x="220167" y="147320"/>
                </a:lnTo>
                <a:lnTo>
                  <a:pt x="219062" y="148590"/>
                </a:lnTo>
                <a:lnTo>
                  <a:pt x="217690" y="149860"/>
                </a:lnTo>
                <a:lnTo>
                  <a:pt x="215912" y="151130"/>
                </a:lnTo>
                <a:lnTo>
                  <a:pt x="215506" y="152400"/>
                </a:lnTo>
                <a:lnTo>
                  <a:pt x="215912" y="156210"/>
                </a:lnTo>
                <a:lnTo>
                  <a:pt x="215785" y="157480"/>
                </a:lnTo>
                <a:lnTo>
                  <a:pt x="215366" y="158750"/>
                </a:lnTo>
                <a:lnTo>
                  <a:pt x="214414" y="160020"/>
                </a:lnTo>
                <a:lnTo>
                  <a:pt x="214134" y="161290"/>
                </a:lnTo>
                <a:lnTo>
                  <a:pt x="211937" y="162560"/>
                </a:lnTo>
                <a:lnTo>
                  <a:pt x="188785" y="162560"/>
                </a:lnTo>
                <a:lnTo>
                  <a:pt x="186182" y="163830"/>
                </a:lnTo>
                <a:lnTo>
                  <a:pt x="184810" y="170180"/>
                </a:lnTo>
                <a:lnTo>
                  <a:pt x="185369" y="172720"/>
                </a:lnTo>
                <a:lnTo>
                  <a:pt x="187833" y="171450"/>
                </a:lnTo>
                <a:lnTo>
                  <a:pt x="190423" y="172720"/>
                </a:lnTo>
                <a:lnTo>
                  <a:pt x="192493" y="171450"/>
                </a:lnTo>
                <a:lnTo>
                  <a:pt x="197421" y="171450"/>
                </a:lnTo>
                <a:lnTo>
                  <a:pt x="200025" y="172720"/>
                </a:lnTo>
                <a:lnTo>
                  <a:pt x="201803" y="172720"/>
                </a:lnTo>
                <a:lnTo>
                  <a:pt x="204685" y="173990"/>
                </a:lnTo>
                <a:lnTo>
                  <a:pt x="206730" y="173990"/>
                </a:lnTo>
                <a:lnTo>
                  <a:pt x="207962" y="176530"/>
                </a:lnTo>
                <a:lnTo>
                  <a:pt x="209753" y="177800"/>
                </a:lnTo>
                <a:lnTo>
                  <a:pt x="209892" y="179070"/>
                </a:lnTo>
                <a:lnTo>
                  <a:pt x="210566" y="181610"/>
                </a:lnTo>
                <a:lnTo>
                  <a:pt x="210439" y="182880"/>
                </a:lnTo>
                <a:lnTo>
                  <a:pt x="211670" y="185420"/>
                </a:lnTo>
                <a:lnTo>
                  <a:pt x="211112" y="186690"/>
                </a:lnTo>
                <a:lnTo>
                  <a:pt x="211251" y="187960"/>
                </a:lnTo>
                <a:lnTo>
                  <a:pt x="211315" y="191770"/>
                </a:lnTo>
                <a:lnTo>
                  <a:pt x="211112" y="195580"/>
                </a:lnTo>
                <a:lnTo>
                  <a:pt x="210705" y="198120"/>
                </a:lnTo>
                <a:lnTo>
                  <a:pt x="210439" y="201930"/>
                </a:lnTo>
                <a:lnTo>
                  <a:pt x="211112" y="204470"/>
                </a:lnTo>
                <a:lnTo>
                  <a:pt x="210439" y="207010"/>
                </a:lnTo>
                <a:lnTo>
                  <a:pt x="210985" y="209550"/>
                </a:lnTo>
                <a:lnTo>
                  <a:pt x="211074" y="212090"/>
                </a:lnTo>
                <a:lnTo>
                  <a:pt x="211264" y="215900"/>
                </a:lnTo>
                <a:lnTo>
                  <a:pt x="211531" y="218440"/>
                </a:lnTo>
                <a:lnTo>
                  <a:pt x="211112" y="222250"/>
                </a:lnTo>
                <a:lnTo>
                  <a:pt x="211251" y="223520"/>
                </a:lnTo>
                <a:lnTo>
                  <a:pt x="211264" y="226060"/>
                </a:lnTo>
                <a:lnTo>
                  <a:pt x="210299" y="228600"/>
                </a:lnTo>
                <a:lnTo>
                  <a:pt x="210019" y="229870"/>
                </a:lnTo>
                <a:lnTo>
                  <a:pt x="208241" y="232410"/>
                </a:lnTo>
                <a:lnTo>
                  <a:pt x="207010" y="233680"/>
                </a:lnTo>
                <a:lnTo>
                  <a:pt x="204812" y="234950"/>
                </a:lnTo>
                <a:lnTo>
                  <a:pt x="203441" y="236220"/>
                </a:lnTo>
                <a:lnTo>
                  <a:pt x="200837" y="236220"/>
                </a:lnTo>
                <a:lnTo>
                  <a:pt x="197967" y="237490"/>
                </a:lnTo>
                <a:lnTo>
                  <a:pt x="193992" y="237490"/>
                </a:lnTo>
                <a:lnTo>
                  <a:pt x="191122" y="236220"/>
                </a:lnTo>
                <a:lnTo>
                  <a:pt x="188645" y="236220"/>
                </a:lnTo>
                <a:lnTo>
                  <a:pt x="186867" y="237490"/>
                </a:lnTo>
                <a:lnTo>
                  <a:pt x="183997" y="237490"/>
                </a:lnTo>
                <a:lnTo>
                  <a:pt x="182079" y="236220"/>
                </a:lnTo>
                <a:lnTo>
                  <a:pt x="179603" y="237490"/>
                </a:lnTo>
                <a:lnTo>
                  <a:pt x="176999" y="236220"/>
                </a:lnTo>
                <a:lnTo>
                  <a:pt x="172478" y="237490"/>
                </a:lnTo>
                <a:lnTo>
                  <a:pt x="165354" y="237490"/>
                </a:lnTo>
                <a:lnTo>
                  <a:pt x="162750" y="236220"/>
                </a:lnTo>
                <a:lnTo>
                  <a:pt x="157962" y="236220"/>
                </a:lnTo>
                <a:lnTo>
                  <a:pt x="156044" y="234950"/>
                </a:lnTo>
                <a:lnTo>
                  <a:pt x="152895" y="234950"/>
                </a:lnTo>
                <a:lnTo>
                  <a:pt x="151523" y="232410"/>
                </a:lnTo>
                <a:lnTo>
                  <a:pt x="149885" y="231140"/>
                </a:lnTo>
                <a:lnTo>
                  <a:pt x="148640" y="229870"/>
                </a:lnTo>
                <a:lnTo>
                  <a:pt x="148920" y="227330"/>
                </a:lnTo>
                <a:lnTo>
                  <a:pt x="148094" y="226060"/>
                </a:lnTo>
                <a:lnTo>
                  <a:pt x="147955" y="223520"/>
                </a:lnTo>
                <a:lnTo>
                  <a:pt x="148234" y="222250"/>
                </a:lnTo>
                <a:lnTo>
                  <a:pt x="148234" y="219710"/>
                </a:lnTo>
                <a:lnTo>
                  <a:pt x="148780" y="217170"/>
                </a:lnTo>
                <a:lnTo>
                  <a:pt x="148234" y="213360"/>
                </a:lnTo>
                <a:lnTo>
                  <a:pt x="148056" y="210820"/>
                </a:lnTo>
                <a:lnTo>
                  <a:pt x="147955" y="207010"/>
                </a:lnTo>
                <a:lnTo>
                  <a:pt x="148234" y="204470"/>
                </a:lnTo>
                <a:lnTo>
                  <a:pt x="148640" y="201930"/>
                </a:lnTo>
                <a:lnTo>
                  <a:pt x="148374" y="199390"/>
                </a:lnTo>
                <a:lnTo>
                  <a:pt x="148234" y="195580"/>
                </a:lnTo>
                <a:lnTo>
                  <a:pt x="148640" y="193040"/>
                </a:lnTo>
                <a:lnTo>
                  <a:pt x="148640" y="190500"/>
                </a:lnTo>
                <a:lnTo>
                  <a:pt x="148234" y="186690"/>
                </a:lnTo>
                <a:lnTo>
                  <a:pt x="148780" y="185420"/>
                </a:lnTo>
                <a:lnTo>
                  <a:pt x="148640" y="182880"/>
                </a:lnTo>
                <a:lnTo>
                  <a:pt x="148920" y="180340"/>
                </a:lnTo>
                <a:lnTo>
                  <a:pt x="150012" y="179070"/>
                </a:lnTo>
                <a:lnTo>
                  <a:pt x="150431" y="176530"/>
                </a:lnTo>
                <a:lnTo>
                  <a:pt x="152069" y="175260"/>
                </a:lnTo>
                <a:lnTo>
                  <a:pt x="153301" y="173990"/>
                </a:lnTo>
                <a:lnTo>
                  <a:pt x="155486" y="172720"/>
                </a:lnTo>
                <a:lnTo>
                  <a:pt x="159600" y="172720"/>
                </a:lnTo>
                <a:lnTo>
                  <a:pt x="163169" y="171450"/>
                </a:lnTo>
                <a:lnTo>
                  <a:pt x="167551" y="171450"/>
                </a:lnTo>
                <a:lnTo>
                  <a:pt x="169875" y="170180"/>
                </a:lnTo>
                <a:lnTo>
                  <a:pt x="170294" y="166370"/>
                </a:lnTo>
                <a:lnTo>
                  <a:pt x="171932" y="165100"/>
                </a:lnTo>
                <a:lnTo>
                  <a:pt x="169608" y="162560"/>
                </a:lnTo>
                <a:lnTo>
                  <a:pt x="147002" y="162560"/>
                </a:lnTo>
                <a:lnTo>
                  <a:pt x="145910" y="161290"/>
                </a:lnTo>
                <a:lnTo>
                  <a:pt x="145351" y="160020"/>
                </a:lnTo>
                <a:lnTo>
                  <a:pt x="144259" y="158750"/>
                </a:lnTo>
                <a:lnTo>
                  <a:pt x="143573" y="157480"/>
                </a:lnTo>
                <a:lnTo>
                  <a:pt x="143992" y="156210"/>
                </a:lnTo>
                <a:lnTo>
                  <a:pt x="143840" y="153670"/>
                </a:lnTo>
                <a:lnTo>
                  <a:pt x="145351" y="152400"/>
                </a:lnTo>
                <a:lnTo>
                  <a:pt x="146862" y="149860"/>
                </a:lnTo>
                <a:lnTo>
                  <a:pt x="147548" y="151130"/>
                </a:lnTo>
                <a:lnTo>
                  <a:pt x="149186" y="149860"/>
                </a:lnTo>
                <a:lnTo>
                  <a:pt x="165773" y="149860"/>
                </a:lnTo>
                <a:lnTo>
                  <a:pt x="168643" y="151130"/>
                </a:lnTo>
                <a:lnTo>
                  <a:pt x="171386" y="149860"/>
                </a:lnTo>
                <a:lnTo>
                  <a:pt x="186042" y="149860"/>
                </a:lnTo>
                <a:lnTo>
                  <a:pt x="188099" y="151130"/>
                </a:lnTo>
                <a:lnTo>
                  <a:pt x="191528" y="149860"/>
                </a:lnTo>
                <a:lnTo>
                  <a:pt x="201117" y="149860"/>
                </a:lnTo>
                <a:lnTo>
                  <a:pt x="203314" y="151130"/>
                </a:lnTo>
                <a:lnTo>
                  <a:pt x="204139" y="149860"/>
                </a:lnTo>
                <a:lnTo>
                  <a:pt x="204952" y="148590"/>
                </a:lnTo>
                <a:lnTo>
                  <a:pt x="204139" y="146050"/>
                </a:lnTo>
                <a:lnTo>
                  <a:pt x="204076" y="143510"/>
                </a:lnTo>
                <a:lnTo>
                  <a:pt x="204000" y="140970"/>
                </a:lnTo>
                <a:lnTo>
                  <a:pt x="204812" y="138430"/>
                </a:lnTo>
                <a:lnTo>
                  <a:pt x="202768" y="137160"/>
                </a:lnTo>
                <a:lnTo>
                  <a:pt x="199618" y="137160"/>
                </a:lnTo>
                <a:lnTo>
                  <a:pt x="195910" y="138430"/>
                </a:lnTo>
                <a:lnTo>
                  <a:pt x="192900" y="138430"/>
                </a:lnTo>
                <a:lnTo>
                  <a:pt x="190017" y="137160"/>
                </a:lnTo>
                <a:lnTo>
                  <a:pt x="177558" y="137160"/>
                </a:lnTo>
                <a:lnTo>
                  <a:pt x="173723" y="138430"/>
                </a:lnTo>
                <a:lnTo>
                  <a:pt x="170561" y="137160"/>
                </a:lnTo>
                <a:lnTo>
                  <a:pt x="167411" y="137160"/>
                </a:lnTo>
                <a:lnTo>
                  <a:pt x="163855" y="138430"/>
                </a:lnTo>
                <a:lnTo>
                  <a:pt x="160705" y="137160"/>
                </a:lnTo>
                <a:lnTo>
                  <a:pt x="156997" y="138430"/>
                </a:lnTo>
                <a:lnTo>
                  <a:pt x="154266" y="137160"/>
                </a:lnTo>
                <a:lnTo>
                  <a:pt x="140563" y="137160"/>
                </a:lnTo>
                <a:lnTo>
                  <a:pt x="140563" y="151130"/>
                </a:lnTo>
                <a:lnTo>
                  <a:pt x="139877" y="153670"/>
                </a:lnTo>
                <a:lnTo>
                  <a:pt x="138506" y="156210"/>
                </a:lnTo>
                <a:lnTo>
                  <a:pt x="138366" y="157480"/>
                </a:lnTo>
                <a:lnTo>
                  <a:pt x="136994" y="157480"/>
                </a:lnTo>
                <a:lnTo>
                  <a:pt x="136728" y="160020"/>
                </a:lnTo>
                <a:lnTo>
                  <a:pt x="135496" y="161290"/>
                </a:lnTo>
                <a:lnTo>
                  <a:pt x="131381" y="170180"/>
                </a:lnTo>
                <a:lnTo>
                  <a:pt x="130416" y="171450"/>
                </a:lnTo>
                <a:lnTo>
                  <a:pt x="129603" y="173990"/>
                </a:lnTo>
                <a:lnTo>
                  <a:pt x="128778" y="173990"/>
                </a:lnTo>
                <a:lnTo>
                  <a:pt x="128778" y="176530"/>
                </a:lnTo>
                <a:lnTo>
                  <a:pt x="131241" y="177800"/>
                </a:lnTo>
                <a:lnTo>
                  <a:pt x="132473" y="179070"/>
                </a:lnTo>
                <a:lnTo>
                  <a:pt x="132473" y="181610"/>
                </a:lnTo>
                <a:lnTo>
                  <a:pt x="132892" y="185420"/>
                </a:lnTo>
                <a:lnTo>
                  <a:pt x="132067" y="187960"/>
                </a:lnTo>
                <a:lnTo>
                  <a:pt x="132753" y="189230"/>
                </a:lnTo>
                <a:lnTo>
                  <a:pt x="132194" y="191770"/>
                </a:lnTo>
                <a:lnTo>
                  <a:pt x="132194" y="194310"/>
                </a:lnTo>
                <a:lnTo>
                  <a:pt x="132753" y="195580"/>
                </a:lnTo>
                <a:lnTo>
                  <a:pt x="132613" y="196850"/>
                </a:lnTo>
                <a:lnTo>
                  <a:pt x="132575" y="199390"/>
                </a:lnTo>
                <a:lnTo>
                  <a:pt x="132753" y="201930"/>
                </a:lnTo>
                <a:lnTo>
                  <a:pt x="132346" y="204470"/>
                </a:lnTo>
                <a:lnTo>
                  <a:pt x="132613" y="205740"/>
                </a:lnTo>
                <a:lnTo>
                  <a:pt x="132664" y="209550"/>
                </a:lnTo>
                <a:lnTo>
                  <a:pt x="132473" y="212090"/>
                </a:lnTo>
                <a:lnTo>
                  <a:pt x="133159" y="213360"/>
                </a:lnTo>
                <a:lnTo>
                  <a:pt x="132753" y="214630"/>
                </a:lnTo>
                <a:lnTo>
                  <a:pt x="132346" y="217170"/>
                </a:lnTo>
                <a:lnTo>
                  <a:pt x="133019" y="218440"/>
                </a:lnTo>
                <a:lnTo>
                  <a:pt x="132753" y="220980"/>
                </a:lnTo>
                <a:lnTo>
                  <a:pt x="132067" y="223520"/>
                </a:lnTo>
                <a:lnTo>
                  <a:pt x="133019" y="226060"/>
                </a:lnTo>
                <a:lnTo>
                  <a:pt x="132753" y="227330"/>
                </a:lnTo>
                <a:lnTo>
                  <a:pt x="133019" y="229870"/>
                </a:lnTo>
                <a:lnTo>
                  <a:pt x="133019" y="231140"/>
                </a:lnTo>
                <a:lnTo>
                  <a:pt x="132613" y="233680"/>
                </a:lnTo>
                <a:lnTo>
                  <a:pt x="132473" y="236220"/>
                </a:lnTo>
                <a:lnTo>
                  <a:pt x="131381" y="237490"/>
                </a:lnTo>
                <a:lnTo>
                  <a:pt x="130149" y="238760"/>
                </a:lnTo>
                <a:lnTo>
                  <a:pt x="128498" y="240030"/>
                </a:lnTo>
                <a:lnTo>
                  <a:pt x="120827" y="240030"/>
                </a:lnTo>
                <a:lnTo>
                  <a:pt x="120015" y="238760"/>
                </a:lnTo>
                <a:lnTo>
                  <a:pt x="118503" y="237490"/>
                </a:lnTo>
                <a:lnTo>
                  <a:pt x="117398" y="234950"/>
                </a:lnTo>
                <a:lnTo>
                  <a:pt x="117538" y="233680"/>
                </a:lnTo>
                <a:lnTo>
                  <a:pt x="117678" y="231140"/>
                </a:lnTo>
                <a:lnTo>
                  <a:pt x="116852" y="227330"/>
                </a:lnTo>
                <a:lnTo>
                  <a:pt x="117398" y="223520"/>
                </a:lnTo>
                <a:lnTo>
                  <a:pt x="117475" y="222250"/>
                </a:lnTo>
                <a:lnTo>
                  <a:pt x="117398" y="212090"/>
                </a:lnTo>
                <a:lnTo>
                  <a:pt x="117678" y="210820"/>
                </a:lnTo>
                <a:lnTo>
                  <a:pt x="116852" y="208280"/>
                </a:lnTo>
                <a:lnTo>
                  <a:pt x="117398" y="207010"/>
                </a:lnTo>
                <a:lnTo>
                  <a:pt x="116992" y="203200"/>
                </a:lnTo>
                <a:lnTo>
                  <a:pt x="117195" y="201930"/>
                </a:lnTo>
                <a:lnTo>
                  <a:pt x="117398" y="200660"/>
                </a:lnTo>
                <a:lnTo>
                  <a:pt x="117398" y="196850"/>
                </a:lnTo>
                <a:lnTo>
                  <a:pt x="116725" y="195580"/>
                </a:lnTo>
                <a:lnTo>
                  <a:pt x="116179" y="194310"/>
                </a:lnTo>
                <a:lnTo>
                  <a:pt x="115620" y="194310"/>
                </a:lnTo>
                <a:lnTo>
                  <a:pt x="113436" y="196850"/>
                </a:lnTo>
                <a:lnTo>
                  <a:pt x="112750" y="198120"/>
                </a:lnTo>
                <a:lnTo>
                  <a:pt x="110553" y="199390"/>
                </a:lnTo>
                <a:lnTo>
                  <a:pt x="109321" y="201930"/>
                </a:lnTo>
                <a:lnTo>
                  <a:pt x="106857" y="200660"/>
                </a:lnTo>
                <a:lnTo>
                  <a:pt x="103301" y="200660"/>
                </a:lnTo>
                <a:lnTo>
                  <a:pt x="102057" y="198120"/>
                </a:lnTo>
                <a:lnTo>
                  <a:pt x="101104" y="196850"/>
                </a:lnTo>
                <a:lnTo>
                  <a:pt x="99872" y="195580"/>
                </a:lnTo>
                <a:lnTo>
                  <a:pt x="99872" y="194310"/>
                </a:lnTo>
                <a:lnTo>
                  <a:pt x="99593" y="193040"/>
                </a:lnTo>
                <a:lnTo>
                  <a:pt x="99999" y="190500"/>
                </a:lnTo>
                <a:lnTo>
                  <a:pt x="101930" y="187960"/>
                </a:lnTo>
                <a:lnTo>
                  <a:pt x="103568" y="187960"/>
                </a:lnTo>
                <a:lnTo>
                  <a:pt x="104533" y="185420"/>
                </a:lnTo>
                <a:lnTo>
                  <a:pt x="105206" y="184150"/>
                </a:lnTo>
                <a:lnTo>
                  <a:pt x="105625" y="182880"/>
                </a:lnTo>
                <a:lnTo>
                  <a:pt x="107264" y="181610"/>
                </a:lnTo>
                <a:lnTo>
                  <a:pt x="109181" y="179070"/>
                </a:lnTo>
                <a:lnTo>
                  <a:pt x="109601" y="177800"/>
                </a:lnTo>
                <a:lnTo>
                  <a:pt x="110972" y="176530"/>
                </a:lnTo>
                <a:lnTo>
                  <a:pt x="111785" y="173990"/>
                </a:lnTo>
                <a:lnTo>
                  <a:pt x="113017" y="172720"/>
                </a:lnTo>
                <a:lnTo>
                  <a:pt x="114388" y="170180"/>
                </a:lnTo>
                <a:lnTo>
                  <a:pt x="115900" y="168910"/>
                </a:lnTo>
                <a:lnTo>
                  <a:pt x="116306" y="167640"/>
                </a:lnTo>
                <a:lnTo>
                  <a:pt x="116586" y="166370"/>
                </a:lnTo>
                <a:lnTo>
                  <a:pt x="117398" y="165100"/>
                </a:lnTo>
                <a:lnTo>
                  <a:pt x="118770" y="162560"/>
                </a:lnTo>
                <a:lnTo>
                  <a:pt x="118910" y="161290"/>
                </a:lnTo>
                <a:lnTo>
                  <a:pt x="119875" y="160020"/>
                </a:lnTo>
                <a:lnTo>
                  <a:pt x="120967" y="158750"/>
                </a:lnTo>
                <a:lnTo>
                  <a:pt x="120967" y="156210"/>
                </a:lnTo>
                <a:lnTo>
                  <a:pt x="121932" y="154940"/>
                </a:lnTo>
                <a:lnTo>
                  <a:pt x="122885" y="153670"/>
                </a:lnTo>
                <a:lnTo>
                  <a:pt x="123164" y="152400"/>
                </a:lnTo>
                <a:lnTo>
                  <a:pt x="124523" y="149860"/>
                </a:lnTo>
                <a:lnTo>
                  <a:pt x="125082" y="148590"/>
                </a:lnTo>
                <a:lnTo>
                  <a:pt x="125222" y="147320"/>
                </a:lnTo>
                <a:lnTo>
                  <a:pt x="127000" y="146050"/>
                </a:lnTo>
                <a:lnTo>
                  <a:pt x="127952" y="144780"/>
                </a:lnTo>
                <a:lnTo>
                  <a:pt x="129324" y="143510"/>
                </a:lnTo>
                <a:lnTo>
                  <a:pt x="136309" y="143510"/>
                </a:lnTo>
                <a:lnTo>
                  <a:pt x="137680" y="144780"/>
                </a:lnTo>
                <a:lnTo>
                  <a:pt x="139192" y="146050"/>
                </a:lnTo>
                <a:lnTo>
                  <a:pt x="139738" y="148590"/>
                </a:lnTo>
                <a:lnTo>
                  <a:pt x="140563" y="151130"/>
                </a:lnTo>
                <a:lnTo>
                  <a:pt x="140563" y="137160"/>
                </a:lnTo>
                <a:lnTo>
                  <a:pt x="119189" y="137160"/>
                </a:lnTo>
                <a:lnTo>
                  <a:pt x="117132" y="138430"/>
                </a:lnTo>
                <a:lnTo>
                  <a:pt x="117538" y="140970"/>
                </a:lnTo>
                <a:lnTo>
                  <a:pt x="117817" y="143510"/>
                </a:lnTo>
                <a:lnTo>
                  <a:pt x="116852" y="146050"/>
                </a:lnTo>
                <a:lnTo>
                  <a:pt x="117398" y="148590"/>
                </a:lnTo>
                <a:lnTo>
                  <a:pt x="116725" y="151130"/>
                </a:lnTo>
                <a:lnTo>
                  <a:pt x="116725" y="152400"/>
                </a:lnTo>
                <a:lnTo>
                  <a:pt x="114808" y="152400"/>
                </a:lnTo>
                <a:lnTo>
                  <a:pt x="113436" y="154940"/>
                </a:lnTo>
                <a:lnTo>
                  <a:pt x="111239" y="153670"/>
                </a:lnTo>
                <a:lnTo>
                  <a:pt x="109601" y="154940"/>
                </a:lnTo>
                <a:lnTo>
                  <a:pt x="107950" y="153670"/>
                </a:lnTo>
                <a:lnTo>
                  <a:pt x="105625" y="154940"/>
                </a:lnTo>
                <a:lnTo>
                  <a:pt x="104254" y="152400"/>
                </a:lnTo>
                <a:lnTo>
                  <a:pt x="103022" y="152400"/>
                </a:lnTo>
                <a:lnTo>
                  <a:pt x="101104" y="151130"/>
                </a:lnTo>
                <a:lnTo>
                  <a:pt x="101650" y="148590"/>
                </a:lnTo>
                <a:lnTo>
                  <a:pt x="101650" y="144780"/>
                </a:lnTo>
                <a:lnTo>
                  <a:pt x="100965" y="140970"/>
                </a:lnTo>
                <a:lnTo>
                  <a:pt x="101790" y="137160"/>
                </a:lnTo>
                <a:lnTo>
                  <a:pt x="101650" y="135890"/>
                </a:lnTo>
                <a:lnTo>
                  <a:pt x="102336" y="133350"/>
                </a:lnTo>
                <a:lnTo>
                  <a:pt x="103301" y="132080"/>
                </a:lnTo>
                <a:lnTo>
                  <a:pt x="103568" y="129540"/>
                </a:lnTo>
                <a:lnTo>
                  <a:pt x="105346" y="128270"/>
                </a:lnTo>
                <a:lnTo>
                  <a:pt x="107543" y="125730"/>
                </a:lnTo>
                <a:lnTo>
                  <a:pt x="109728" y="127000"/>
                </a:lnTo>
                <a:lnTo>
                  <a:pt x="112064" y="125730"/>
                </a:lnTo>
                <a:lnTo>
                  <a:pt x="113703" y="125730"/>
                </a:lnTo>
                <a:lnTo>
                  <a:pt x="117132" y="124460"/>
                </a:lnTo>
                <a:lnTo>
                  <a:pt x="148920" y="124460"/>
                </a:lnTo>
                <a:lnTo>
                  <a:pt x="150431" y="121920"/>
                </a:lnTo>
                <a:lnTo>
                  <a:pt x="151790" y="120650"/>
                </a:lnTo>
                <a:lnTo>
                  <a:pt x="152615" y="116840"/>
                </a:lnTo>
                <a:lnTo>
                  <a:pt x="152069" y="114300"/>
                </a:lnTo>
                <a:lnTo>
                  <a:pt x="153162" y="113030"/>
                </a:lnTo>
                <a:lnTo>
                  <a:pt x="157276" y="110490"/>
                </a:lnTo>
                <a:lnTo>
                  <a:pt x="164680" y="110490"/>
                </a:lnTo>
                <a:lnTo>
                  <a:pt x="165633" y="111760"/>
                </a:lnTo>
                <a:lnTo>
                  <a:pt x="167005" y="113030"/>
                </a:lnTo>
                <a:lnTo>
                  <a:pt x="167830" y="114300"/>
                </a:lnTo>
                <a:lnTo>
                  <a:pt x="168376" y="116840"/>
                </a:lnTo>
                <a:lnTo>
                  <a:pt x="168922" y="118110"/>
                </a:lnTo>
                <a:lnTo>
                  <a:pt x="168922" y="120650"/>
                </a:lnTo>
                <a:lnTo>
                  <a:pt x="170434" y="121920"/>
                </a:lnTo>
                <a:lnTo>
                  <a:pt x="171107" y="124460"/>
                </a:lnTo>
                <a:lnTo>
                  <a:pt x="178650" y="124460"/>
                </a:lnTo>
                <a:lnTo>
                  <a:pt x="182486" y="125730"/>
                </a:lnTo>
                <a:lnTo>
                  <a:pt x="185089" y="124460"/>
                </a:lnTo>
                <a:lnTo>
                  <a:pt x="207010" y="124460"/>
                </a:lnTo>
                <a:lnTo>
                  <a:pt x="213169" y="125730"/>
                </a:lnTo>
                <a:lnTo>
                  <a:pt x="214541" y="127000"/>
                </a:lnTo>
                <a:lnTo>
                  <a:pt x="218236" y="130810"/>
                </a:lnTo>
                <a:lnTo>
                  <a:pt x="218795" y="132080"/>
                </a:lnTo>
                <a:lnTo>
                  <a:pt x="219481" y="133350"/>
                </a:lnTo>
                <a:lnTo>
                  <a:pt x="220433" y="137160"/>
                </a:lnTo>
                <a:lnTo>
                  <a:pt x="220433" y="42024"/>
                </a:lnTo>
                <a:lnTo>
                  <a:pt x="160832" y="0"/>
                </a:lnTo>
                <a:lnTo>
                  <a:pt x="159385" y="0"/>
                </a:lnTo>
                <a:lnTo>
                  <a:pt x="76530" y="58420"/>
                </a:lnTo>
                <a:lnTo>
                  <a:pt x="76047" y="60960"/>
                </a:lnTo>
                <a:lnTo>
                  <a:pt x="76885" y="63500"/>
                </a:lnTo>
                <a:lnTo>
                  <a:pt x="96075" y="63500"/>
                </a:lnTo>
                <a:lnTo>
                  <a:pt x="96075" y="90170"/>
                </a:lnTo>
                <a:lnTo>
                  <a:pt x="46901" y="90170"/>
                </a:lnTo>
                <a:lnTo>
                  <a:pt x="38" y="162560"/>
                </a:lnTo>
                <a:lnTo>
                  <a:pt x="0" y="163830"/>
                </a:lnTo>
                <a:lnTo>
                  <a:pt x="1104" y="166370"/>
                </a:lnTo>
                <a:lnTo>
                  <a:pt x="2159" y="167640"/>
                </a:lnTo>
                <a:lnTo>
                  <a:pt x="41186" y="167640"/>
                </a:lnTo>
                <a:lnTo>
                  <a:pt x="41186" y="270510"/>
                </a:lnTo>
                <a:lnTo>
                  <a:pt x="42595" y="271780"/>
                </a:lnTo>
                <a:lnTo>
                  <a:pt x="277622" y="271780"/>
                </a:lnTo>
                <a:lnTo>
                  <a:pt x="279031" y="270510"/>
                </a:lnTo>
                <a:lnTo>
                  <a:pt x="279031" y="240030"/>
                </a:lnTo>
                <a:lnTo>
                  <a:pt x="279031" y="237490"/>
                </a:lnTo>
                <a:lnTo>
                  <a:pt x="279031" y="171450"/>
                </a:lnTo>
                <a:lnTo>
                  <a:pt x="279031" y="167640"/>
                </a:lnTo>
                <a:lnTo>
                  <a:pt x="318058" y="167640"/>
                </a:lnTo>
                <a:lnTo>
                  <a:pt x="319112" y="166370"/>
                </a:lnTo>
                <a:lnTo>
                  <a:pt x="320217" y="163830"/>
                </a:lnTo>
                <a:close/>
              </a:path>
            </a:pathLst>
          </a:custGeom>
          <a:solidFill>
            <a:srgbClr val="F2632D"/>
          </a:solidFill>
        </p:spPr>
        <p:txBody>
          <a:bodyPr wrap="square" lIns="0" tIns="0" rIns="0" bIns="0" rtlCol="0"/>
          <a:lstStyle/>
          <a:p>
            <a:endParaRPr/>
          </a:p>
        </p:txBody>
      </p:sp>
      <p:sp>
        <p:nvSpPr>
          <p:cNvPr id="47" name="object 26">
            <a:extLst>
              <a:ext uri="{FF2B5EF4-FFF2-40B4-BE49-F238E27FC236}">
                <a16:creationId xmlns:a16="http://schemas.microsoft.com/office/drawing/2014/main" id="{535C6592-3E8A-7B41-8D49-C936824A2308}"/>
              </a:ext>
            </a:extLst>
          </p:cNvPr>
          <p:cNvSpPr/>
          <p:nvPr/>
        </p:nvSpPr>
        <p:spPr>
          <a:xfrm>
            <a:off x="7257547" y="1259661"/>
            <a:ext cx="273685" cy="278130"/>
          </a:xfrm>
          <a:custGeom>
            <a:avLst/>
            <a:gdLst/>
            <a:ahLst/>
            <a:cxnLst/>
            <a:rect l="l" t="t" r="r" b="b"/>
            <a:pathLst>
              <a:path w="273685" h="278130">
                <a:moveTo>
                  <a:pt x="117106" y="60782"/>
                </a:moveTo>
                <a:lnTo>
                  <a:pt x="113538" y="53543"/>
                </a:lnTo>
                <a:lnTo>
                  <a:pt x="104673" y="53543"/>
                </a:lnTo>
                <a:lnTo>
                  <a:pt x="97104" y="53543"/>
                </a:lnTo>
                <a:lnTo>
                  <a:pt x="91986" y="59042"/>
                </a:lnTo>
                <a:lnTo>
                  <a:pt x="91986" y="73799"/>
                </a:lnTo>
                <a:lnTo>
                  <a:pt x="95478" y="80848"/>
                </a:lnTo>
                <a:lnTo>
                  <a:pt x="111594" y="80848"/>
                </a:lnTo>
                <a:lnTo>
                  <a:pt x="117106" y="75679"/>
                </a:lnTo>
                <a:lnTo>
                  <a:pt x="117106" y="60782"/>
                </a:lnTo>
                <a:close/>
              </a:path>
              <a:path w="273685" h="278130">
                <a:moveTo>
                  <a:pt x="273113" y="1270"/>
                </a:moveTo>
                <a:lnTo>
                  <a:pt x="271653" y="0"/>
                </a:lnTo>
                <a:lnTo>
                  <a:pt x="249618" y="0"/>
                </a:lnTo>
                <a:lnTo>
                  <a:pt x="249618" y="81280"/>
                </a:lnTo>
                <a:lnTo>
                  <a:pt x="249618" y="91440"/>
                </a:lnTo>
                <a:lnTo>
                  <a:pt x="238556" y="91440"/>
                </a:lnTo>
                <a:lnTo>
                  <a:pt x="238556" y="121920"/>
                </a:lnTo>
                <a:lnTo>
                  <a:pt x="238556" y="149860"/>
                </a:lnTo>
                <a:lnTo>
                  <a:pt x="238556" y="180340"/>
                </a:lnTo>
                <a:lnTo>
                  <a:pt x="238556" y="207010"/>
                </a:lnTo>
                <a:lnTo>
                  <a:pt x="237998" y="208280"/>
                </a:lnTo>
                <a:lnTo>
                  <a:pt x="211620" y="208280"/>
                </a:lnTo>
                <a:lnTo>
                  <a:pt x="211048" y="207010"/>
                </a:lnTo>
                <a:lnTo>
                  <a:pt x="211048" y="180340"/>
                </a:lnTo>
                <a:lnTo>
                  <a:pt x="211620" y="179070"/>
                </a:lnTo>
                <a:lnTo>
                  <a:pt x="237998" y="179070"/>
                </a:lnTo>
                <a:lnTo>
                  <a:pt x="238556" y="180340"/>
                </a:lnTo>
                <a:lnTo>
                  <a:pt x="238556" y="149860"/>
                </a:lnTo>
                <a:lnTo>
                  <a:pt x="211048" y="149860"/>
                </a:lnTo>
                <a:lnTo>
                  <a:pt x="211048" y="121920"/>
                </a:lnTo>
                <a:lnTo>
                  <a:pt x="238556" y="121920"/>
                </a:lnTo>
                <a:lnTo>
                  <a:pt x="238556" y="91440"/>
                </a:lnTo>
                <a:lnTo>
                  <a:pt x="220421" y="91440"/>
                </a:lnTo>
                <a:lnTo>
                  <a:pt x="220535" y="85090"/>
                </a:lnTo>
                <a:lnTo>
                  <a:pt x="220624" y="54610"/>
                </a:lnTo>
                <a:lnTo>
                  <a:pt x="220421" y="44450"/>
                </a:lnTo>
                <a:lnTo>
                  <a:pt x="220814" y="43180"/>
                </a:lnTo>
                <a:lnTo>
                  <a:pt x="231432" y="43180"/>
                </a:lnTo>
                <a:lnTo>
                  <a:pt x="231813" y="44450"/>
                </a:lnTo>
                <a:lnTo>
                  <a:pt x="231711" y="49530"/>
                </a:lnTo>
                <a:lnTo>
                  <a:pt x="231622" y="81280"/>
                </a:lnTo>
                <a:lnTo>
                  <a:pt x="249618" y="81280"/>
                </a:lnTo>
                <a:lnTo>
                  <a:pt x="249618" y="0"/>
                </a:lnTo>
                <a:lnTo>
                  <a:pt x="208597" y="0"/>
                </a:lnTo>
                <a:lnTo>
                  <a:pt x="208597" y="81280"/>
                </a:lnTo>
                <a:lnTo>
                  <a:pt x="208597" y="91440"/>
                </a:lnTo>
                <a:lnTo>
                  <a:pt x="179730" y="91440"/>
                </a:lnTo>
                <a:lnTo>
                  <a:pt x="179730" y="121920"/>
                </a:lnTo>
                <a:lnTo>
                  <a:pt x="179730" y="149860"/>
                </a:lnTo>
                <a:lnTo>
                  <a:pt x="179730" y="180340"/>
                </a:lnTo>
                <a:lnTo>
                  <a:pt x="179730" y="207010"/>
                </a:lnTo>
                <a:lnTo>
                  <a:pt x="179158" y="208280"/>
                </a:lnTo>
                <a:lnTo>
                  <a:pt x="152781" y="208280"/>
                </a:lnTo>
                <a:lnTo>
                  <a:pt x="152222" y="207010"/>
                </a:lnTo>
                <a:lnTo>
                  <a:pt x="152222" y="180340"/>
                </a:lnTo>
                <a:lnTo>
                  <a:pt x="152781" y="179070"/>
                </a:lnTo>
                <a:lnTo>
                  <a:pt x="179158" y="179070"/>
                </a:lnTo>
                <a:lnTo>
                  <a:pt x="179730" y="180340"/>
                </a:lnTo>
                <a:lnTo>
                  <a:pt x="179730" y="149860"/>
                </a:lnTo>
                <a:lnTo>
                  <a:pt x="152222" y="149860"/>
                </a:lnTo>
                <a:lnTo>
                  <a:pt x="152222" y="121920"/>
                </a:lnTo>
                <a:lnTo>
                  <a:pt x="179730" y="121920"/>
                </a:lnTo>
                <a:lnTo>
                  <a:pt x="179730" y="91440"/>
                </a:lnTo>
                <a:lnTo>
                  <a:pt x="179400" y="91440"/>
                </a:lnTo>
                <a:lnTo>
                  <a:pt x="179514" y="85090"/>
                </a:lnTo>
                <a:lnTo>
                  <a:pt x="179603" y="54610"/>
                </a:lnTo>
                <a:lnTo>
                  <a:pt x="179400" y="44450"/>
                </a:lnTo>
                <a:lnTo>
                  <a:pt x="179857" y="43180"/>
                </a:lnTo>
                <a:lnTo>
                  <a:pt x="206908" y="43180"/>
                </a:lnTo>
                <a:lnTo>
                  <a:pt x="207175" y="44450"/>
                </a:lnTo>
                <a:lnTo>
                  <a:pt x="207175" y="53340"/>
                </a:lnTo>
                <a:lnTo>
                  <a:pt x="206908" y="54610"/>
                </a:lnTo>
                <a:lnTo>
                  <a:pt x="205105" y="54610"/>
                </a:lnTo>
                <a:lnTo>
                  <a:pt x="198564" y="53340"/>
                </a:lnTo>
                <a:lnTo>
                  <a:pt x="190728" y="53340"/>
                </a:lnTo>
                <a:lnTo>
                  <a:pt x="190411" y="54610"/>
                </a:lnTo>
                <a:lnTo>
                  <a:pt x="190411" y="60960"/>
                </a:lnTo>
                <a:lnTo>
                  <a:pt x="205422" y="60960"/>
                </a:lnTo>
                <a:lnTo>
                  <a:pt x="205689" y="62230"/>
                </a:lnTo>
                <a:lnTo>
                  <a:pt x="205689" y="71120"/>
                </a:lnTo>
                <a:lnTo>
                  <a:pt x="190411" y="71120"/>
                </a:lnTo>
                <a:lnTo>
                  <a:pt x="190411" y="81280"/>
                </a:lnTo>
                <a:lnTo>
                  <a:pt x="208597" y="81280"/>
                </a:lnTo>
                <a:lnTo>
                  <a:pt x="208597" y="0"/>
                </a:lnTo>
                <a:lnTo>
                  <a:pt x="170294" y="0"/>
                </a:lnTo>
                <a:lnTo>
                  <a:pt x="170294" y="44450"/>
                </a:lnTo>
                <a:lnTo>
                  <a:pt x="170294" y="53340"/>
                </a:lnTo>
                <a:lnTo>
                  <a:pt x="170040" y="54610"/>
                </a:lnTo>
                <a:lnTo>
                  <a:pt x="168224" y="54610"/>
                </a:lnTo>
                <a:lnTo>
                  <a:pt x="162280" y="53340"/>
                </a:lnTo>
                <a:lnTo>
                  <a:pt x="156972" y="53340"/>
                </a:lnTo>
                <a:lnTo>
                  <a:pt x="156641" y="54610"/>
                </a:lnTo>
                <a:lnTo>
                  <a:pt x="156705" y="83820"/>
                </a:lnTo>
                <a:lnTo>
                  <a:pt x="156832" y="91440"/>
                </a:lnTo>
                <a:lnTo>
                  <a:pt x="145440" y="91440"/>
                </a:lnTo>
                <a:lnTo>
                  <a:pt x="145542" y="85090"/>
                </a:lnTo>
                <a:lnTo>
                  <a:pt x="145630" y="54610"/>
                </a:lnTo>
                <a:lnTo>
                  <a:pt x="145313" y="53340"/>
                </a:lnTo>
                <a:lnTo>
                  <a:pt x="140004" y="53340"/>
                </a:lnTo>
                <a:lnTo>
                  <a:pt x="134048" y="54610"/>
                </a:lnTo>
                <a:lnTo>
                  <a:pt x="132232" y="54610"/>
                </a:lnTo>
                <a:lnTo>
                  <a:pt x="131978" y="53340"/>
                </a:lnTo>
                <a:lnTo>
                  <a:pt x="131978" y="44450"/>
                </a:lnTo>
                <a:lnTo>
                  <a:pt x="132232" y="43180"/>
                </a:lnTo>
                <a:lnTo>
                  <a:pt x="170040" y="43180"/>
                </a:lnTo>
                <a:lnTo>
                  <a:pt x="170294" y="44450"/>
                </a:lnTo>
                <a:lnTo>
                  <a:pt x="170294" y="0"/>
                </a:lnTo>
                <a:lnTo>
                  <a:pt x="128371" y="0"/>
                </a:lnTo>
                <a:lnTo>
                  <a:pt x="128371" y="67310"/>
                </a:lnTo>
                <a:lnTo>
                  <a:pt x="126415" y="77470"/>
                </a:lnTo>
                <a:lnTo>
                  <a:pt x="121119" y="85090"/>
                </a:lnTo>
                <a:lnTo>
                  <a:pt x="120891" y="85242"/>
                </a:lnTo>
                <a:lnTo>
                  <a:pt x="120891" y="121920"/>
                </a:lnTo>
                <a:lnTo>
                  <a:pt x="120891" y="149860"/>
                </a:lnTo>
                <a:lnTo>
                  <a:pt x="120891" y="180340"/>
                </a:lnTo>
                <a:lnTo>
                  <a:pt x="120891" y="207010"/>
                </a:lnTo>
                <a:lnTo>
                  <a:pt x="120332" y="208280"/>
                </a:lnTo>
                <a:lnTo>
                  <a:pt x="93954" y="208280"/>
                </a:lnTo>
                <a:lnTo>
                  <a:pt x="93383" y="207010"/>
                </a:lnTo>
                <a:lnTo>
                  <a:pt x="93383" y="180340"/>
                </a:lnTo>
                <a:lnTo>
                  <a:pt x="93954" y="179070"/>
                </a:lnTo>
                <a:lnTo>
                  <a:pt x="120332" y="179070"/>
                </a:lnTo>
                <a:lnTo>
                  <a:pt x="120891" y="180340"/>
                </a:lnTo>
                <a:lnTo>
                  <a:pt x="120891" y="149860"/>
                </a:lnTo>
                <a:lnTo>
                  <a:pt x="93383" y="149860"/>
                </a:lnTo>
                <a:lnTo>
                  <a:pt x="93383" y="121920"/>
                </a:lnTo>
                <a:lnTo>
                  <a:pt x="120891" y="121920"/>
                </a:lnTo>
                <a:lnTo>
                  <a:pt x="120891" y="85242"/>
                </a:lnTo>
                <a:lnTo>
                  <a:pt x="113347" y="90170"/>
                </a:lnTo>
                <a:lnTo>
                  <a:pt x="103974" y="91440"/>
                </a:lnTo>
                <a:lnTo>
                  <a:pt x="93649" y="90170"/>
                </a:lnTo>
                <a:lnTo>
                  <a:pt x="86398" y="83820"/>
                </a:lnTo>
                <a:lnTo>
                  <a:pt x="82130" y="76200"/>
                </a:lnTo>
                <a:lnTo>
                  <a:pt x="80733" y="67310"/>
                </a:lnTo>
                <a:lnTo>
                  <a:pt x="82600" y="57150"/>
                </a:lnTo>
                <a:lnTo>
                  <a:pt x="87757" y="49530"/>
                </a:lnTo>
                <a:lnTo>
                  <a:pt x="95478" y="44450"/>
                </a:lnTo>
                <a:lnTo>
                  <a:pt x="105067" y="43180"/>
                </a:lnTo>
                <a:lnTo>
                  <a:pt x="115481" y="45720"/>
                </a:lnTo>
                <a:lnTo>
                  <a:pt x="122732" y="50800"/>
                </a:lnTo>
                <a:lnTo>
                  <a:pt x="126987" y="58420"/>
                </a:lnTo>
                <a:lnTo>
                  <a:pt x="128371" y="67310"/>
                </a:lnTo>
                <a:lnTo>
                  <a:pt x="128371" y="0"/>
                </a:lnTo>
                <a:lnTo>
                  <a:pt x="71361" y="0"/>
                </a:lnTo>
                <a:lnTo>
                  <a:pt x="71361" y="44450"/>
                </a:lnTo>
                <a:lnTo>
                  <a:pt x="71234" y="83820"/>
                </a:lnTo>
                <a:lnTo>
                  <a:pt x="71361" y="91440"/>
                </a:lnTo>
                <a:lnTo>
                  <a:pt x="62064" y="91440"/>
                </a:lnTo>
                <a:lnTo>
                  <a:pt x="62064" y="121920"/>
                </a:lnTo>
                <a:lnTo>
                  <a:pt x="62064" y="149860"/>
                </a:lnTo>
                <a:lnTo>
                  <a:pt x="62064" y="180340"/>
                </a:lnTo>
                <a:lnTo>
                  <a:pt x="62064" y="207010"/>
                </a:lnTo>
                <a:lnTo>
                  <a:pt x="61493" y="208280"/>
                </a:lnTo>
                <a:lnTo>
                  <a:pt x="35115" y="208280"/>
                </a:lnTo>
                <a:lnTo>
                  <a:pt x="34556" y="207010"/>
                </a:lnTo>
                <a:lnTo>
                  <a:pt x="34556" y="180340"/>
                </a:lnTo>
                <a:lnTo>
                  <a:pt x="35115" y="179070"/>
                </a:lnTo>
                <a:lnTo>
                  <a:pt x="61493" y="179070"/>
                </a:lnTo>
                <a:lnTo>
                  <a:pt x="62064" y="180340"/>
                </a:lnTo>
                <a:lnTo>
                  <a:pt x="62064" y="149860"/>
                </a:lnTo>
                <a:lnTo>
                  <a:pt x="34556" y="149860"/>
                </a:lnTo>
                <a:lnTo>
                  <a:pt x="34556" y="121920"/>
                </a:lnTo>
                <a:lnTo>
                  <a:pt x="62064" y="121920"/>
                </a:lnTo>
                <a:lnTo>
                  <a:pt x="62064" y="91440"/>
                </a:lnTo>
                <a:lnTo>
                  <a:pt x="59969" y="91440"/>
                </a:lnTo>
                <a:lnTo>
                  <a:pt x="60071" y="85090"/>
                </a:lnTo>
                <a:lnTo>
                  <a:pt x="60172" y="71120"/>
                </a:lnTo>
                <a:lnTo>
                  <a:pt x="40754" y="71120"/>
                </a:lnTo>
                <a:lnTo>
                  <a:pt x="40843" y="85090"/>
                </a:lnTo>
                <a:lnTo>
                  <a:pt x="40944" y="91440"/>
                </a:lnTo>
                <a:lnTo>
                  <a:pt x="29552" y="91440"/>
                </a:lnTo>
                <a:lnTo>
                  <a:pt x="29654" y="85090"/>
                </a:lnTo>
                <a:lnTo>
                  <a:pt x="29552" y="44450"/>
                </a:lnTo>
                <a:lnTo>
                  <a:pt x="29946" y="43180"/>
                </a:lnTo>
                <a:lnTo>
                  <a:pt x="40563" y="43180"/>
                </a:lnTo>
                <a:lnTo>
                  <a:pt x="40944" y="44450"/>
                </a:lnTo>
                <a:lnTo>
                  <a:pt x="40843" y="49530"/>
                </a:lnTo>
                <a:lnTo>
                  <a:pt x="40754" y="60960"/>
                </a:lnTo>
                <a:lnTo>
                  <a:pt x="60172" y="60960"/>
                </a:lnTo>
                <a:lnTo>
                  <a:pt x="60071" y="49530"/>
                </a:lnTo>
                <a:lnTo>
                  <a:pt x="59969" y="44450"/>
                </a:lnTo>
                <a:lnTo>
                  <a:pt x="60363" y="43180"/>
                </a:lnTo>
                <a:lnTo>
                  <a:pt x="70980" y="43180"/>
                </a:lnTo>
                <a:lnTo>
                  <a:pt x="71361" y="44450"/>
                </a:lnTo>
                <a:lnTo>
                  <a:pt x="71361" y="0"/>
                </a:lnTo>
                <a:lnTo>
                  <a:pt x="1447" y="0"/>
                </a:lnTo>
                <a:lnTo>
                  <a:pt x="0" y="1270"/>
                </a:lnTo>
                <a:lnTo>
                  <a:pt x="0" y="276860"/>
                </a:lnTo>
                <a:lnTo>
                  <a:pt x="1447" y="278130"/>
                </a:lnTo>
                <a:lnTo>
                  <a:pt x="107391" y="278130"/>
                </a:lnTo>
                <a:lnTo>
                  <a:pt x="107391" y="238760"/>
                </a:lnTo>
                <a:lnTo>
                  <a:pt x="165722" y="238760"/>
                </a:lnTo>
                <a:lnTo>
                  <a:pt x="165722" y="278130"/>
                </a:lnTo>
                <a:lnTo>
                  <a:pt x="271653" y="278130"/>
                </a:lnTo>
                <a:lnTo>
                  <a:pt x="273113" y="276860"/>
                </a:lnTo>
                <a:lnTo>
                  <a:pt x="273113" y="238760"/>
                </a:lnTo>
                <a:lnTo>
                  <a:pt x="273113" y="208280"/>
                </a:lnTo>
                <a:lnTo>
                  <a:pt x="273113" y="43180"/>
                </a:lnTo>
                <a:lnTo>
                  <a:pt x="273113" y="1270"/>
                </a:lnTo>
                <a:close/>
              </a:path>
            </a:pathLst>
          </a:custGeom>
          <a:solidFill>
            <a:srgbClr val="F2632D"/>
          </a:solidFill>
        </p:spPr>
        <p:txBody>
          <a:bodyPr wrap="square" lIns="0" tIns="0" rIns="0" bIns="0" rtlCol="0"/>
          <a:lstStyle/>
          <a:p>
            <a:endParaRPr/>
          </a:p>
        </p:txBody>
      </p:sp>
      <p:sp>
        <p:nvSpPr>
          <p:cNvPr id="48" name="object 27">
            <a:extLst>
              <a:ext uri="{FF2B5EF4-FFF2-40B4-BE49-F238E27FC236}">
                <a16:creationId xmlns:a16="http://schemas.microsoft.com/office/drawing/2014/main" id="{62DA4D17-E21C-C74C-95CA-54B3DEF06B99}"/>
              </a:ext>
            </a:extLst>
          </p:cNvPr>
          <p:cNvSpPr/>
          <p:nvPr/>
        </p:nvSpPr>
        <p:spPr>
          <a:xfrm>
            <a:off x="7651548" y="1301817"/>
            <a:ext cx="270510" cy="239395"/>
          </a:xfrm>
          <a:custGeom>
            <a:avLst/>
            <a:gdLst/>
            <a:ahLst/>
            <a:cxnLst/>
            <a:rect l="l" t="t" r="r" b="b"/>
            <a:pathLst>
              <a:path w="270510" h="239394">
                <a:moveTo>
                  <a:pt x="83159" y="101155"/>
                </a:moveTo>
                <a:lnTo>
                  <a:pt x="48577" y="101155"/>
                </a:lnTo>
                <a:lnTo>
                  <a:pt x="33070" y="234556"/>
                </a:lnTo>
                <a:lnTo>
                  <a:pt x="33527" y="236016"/>
                </a:lnTo>
                <a:lnTo>
                  <a:pt x="35445" y="238213"/>
                </a:lnTo>
                <a:lnTo>
                  <a:pt x="36829" y="238861"/>
                </a:lnTo>
                <a:lnTo>
                  <a:pt x="62077" y="239369"/>
                </a:lnTo>
                <a:lnTo>
                  <a:pt x="64808" y="239369"/>
                </a:lnTo>
                <a:lnTo>
                  <a:pt x="67017" y="237413"/>
                </a:lnTo>
                <a:lnTo>
                  <a:pt x="83159" y="101155"/>
                </a:lnTo>
                <a:close/>
              </a:path>
              <a:path w="270510" h="239394">
                <a:moveTo>
                  <a:pt x="221932" y="101155"/>
                </a:moveTo>
                <a:lnTo>
                  <a:pt x="187350" y="101155"/>
                </a:lnTo>
                <a:lnTo>
                  <a:pt x="203479" y="237413"/>
                </a:lnTo>
                <a:lnTo>
                  <a:pt x="205689" y="239369"/>
                </a:lnTo>
                <a:lnTo>
                  <a:pt x="208419" y="239369"/>
                </a:lnTo>
                <a:lnTo>
                  <a:pt x="233679" y="238861"/>
                </a:lnTo>
                <a:lnTo>
                  <a:pt x="235064" y="238213"/>
                </a:lnTo>
                <a:lnTo>
                  <a:pt x="236981" y="236016"/>
                </a:lnTo>
                <a:lnTo>
                  <a:pt x="237426" y="234556"/>
                </a:lnTo>
                <a:lnTo>
                  <a:pt x="221932" y="101155"/>
                </a:lnTo>
                <a:close/>
              </a:path>
              <a:path w="270510" h="239394">
                <a:moveTo>
                  <a:pt x="256679" y="66624"/>
                </a:moveTo>
                <a:lnTo>
                  <a:pt x="13830" y="66624"/>
                </a:lnTo>
                <a:lnTo>
                  <a:pt x="11518" y="68948"/>
                </a:lnTo>
                <a:lnTo>
                  <a:pt x="11518" y="98831"/>
                </a:lnTo>
                <a:lnTo>
                  <a:pt x="13830" y="101155"/>
                </a:lnTo>
                <a:lnTo>
                  <a:pt x="256679" y="101155"/>
                </a:lnTo>
                <a:lnTo>
                  <a:pt x="258991" y="98831"/>
                </a:lnTo>
                <a:lnTo>
                  <a:pt x="258991" y="68948"/>
                </a:lnTo>
                <a:lnTo>
                  <a:pt x="256679" y="66624"/>
                </a:lnTo>
                <a:close/>
              </a:path>
              <a:path w="270510" h="239394">
                <a:moveTo>
                  <a:pt x="91058" y="34531"/>
                </a:moveTo>
                <a:lnTo>
                  <a:pt x="56324" y="34531"/>
                </a:lnTo>
                <a:lnTo>
                  <a:pt x="52590" y="66624"/>
                </a:lnTo>
                <a:lnTo>
                  <a:pt x="87248" y="66624"/>
                </a:lnTo>
                <a:lnTo>
                  <a:pt x="91058" y="34531"/>
                </a:lnTo>
                <a:close/>
              </a:path>
              <a:path w="270510" h="239394">
                <a:moveTo>
                  <a:pt x="214185" y="34531"/>
                </a:moveTo>
                <a:lnTo>
                  <a:pt x="179450" y="34531"/>
                </a:lnTo>
                <a:lnTo>
                  <a:pt x="183248" y="66624"/>
                </a:lnTo>
                <a:lnTo>
                  <a:pt x="217919" y="66624"/>
                </a:lnTo>
                <a:lnTo>
                  <a:pt x="214185" y="34531"/>
                </a:lnTo>
                <a:close/>
              </a:path>
              <a:path w="270510" h="239394">
                <a:moveTo>
                  <a:pt x="268185" y="0"/>
                </a:moveTo>
                <a:lnTo>
                  <a:pt x="2324" y="0"/>
                </a:lnTo>
                <a:lnTo>
                  <a:pt x="0" y="2324"/>
                </a:lnTo>
                <a:lnTo>
                  <a:pt x="0" y="32207"/>
                </a:lnTo>
                <a:lnTo>
                  <a:pt x="2324" y="34531"/>
                </a:lnTo>
                <a:lnTo>
                  <a:pt x="268185" y="34531"/>
                </a:lnTo>
                <a:lnTo>
                  <a:pt x="270497" y="32207"/>
                </a:lnTo>
                <a:lnTo>
                  <a:pt x="270497" y="2324"/>
                </a:lnTo>
                <a:lnTo>
                  <a:pt x="268185" y="0"/>
                </a:lnTo>
                <a:close/>
              </a:path>
            </a:pathLst>
          </a:custGeom>
          <a:solidFill>
            <a:srgbClr val="F2632D"/>
          </a:solidFill>
        </p:spPr>
        <p:txBody>
          <a:bodyPr wrap="square" lIns="0" tIns="0" rIns="0" bIns="0" rtlCol="0"/>
          <a:lstStyle/>
          <a:p>
            <a:endParaRPr/>
          </a:p>
        </p:txBody>
      </p:sp>
      <p:pic>
        <p:nvPicPr>
          <p:cNvPr id="49" name="object 28">
            <a:extLst>
              <a:ext uri="{FF2B5EF4-FFF2-40B4-BE49-F238E27FC236}">
                <a16:creationId xmlns:a16="http://schemas.microsoft.com/office/drawing/2014/main" id="{C163242F-9055-2F40-93B3-460640B8FC06}"/>
              </a:ext>
            </a:extLst>
          </p:cNvPr>
          <p:cNvPicPr/>
          <p:nvPr/>
        </p:nvPicPr>
        <p:blipFill>
          <a:blip r:embed="rId9" cstate="print"/>
          <a:stretch>
            <a:fillRect/>
          </a:stretch>
        </p:blipFill>
        <p:spPr>
          <a:xfrm>
            <a:off x="7630973" y="1690569"/>
            <a:ext cx="334276" cy="233817"/>
          </a:xfrm>
          <a:prstGeom prst="rect">
            <a:avLst/>
          </a:prstGeom>
        </p:spPr>
      </p:pic>
      <p:sp>
        <p:nvSpPr>
          <p:cNvPr id="50" name="object 29">
            <a:extLst>
              <a:ext uri="{FF2B5EF4-FFF2-40B4-BE49-F238E27FC236}">
                <a16:creationId xmlns:a16="http://schemas.microsoft.com/office/drawing/2014/main" id="{8E641455-4ED1-514C-B918-2F0745CC377F}"/>
              </a:ext>
            </a:extLst>
          </p:cNvPr>
          <p:cNvSpPr/>
          <p:nvPr/>
        </p:nvSpPr>
        <p:spPr>
          <a:xfrm>
            <a:off x="7221357" y="1712937"/>
            <a:ext cx="342900" cy="210185"/>
          </a:xfrm>
          <a:custGeom>
            <a:avLst/>
            <a:gdLst/>
            <a:ahLst/>
            <a:cxnLst/>
            <a:rect l="l" t="t" r="r" b="b"/>
            <a:pathLst>
              <a:path w="342900" h="210185">
                <a:moveTo>
                  <a:pt x="308441" y="155244"/>
                </a:moveTo>
                <a:lnTo>
                  <a:pt x="290773" y="155244"/>
                </a:lnTo>
                <a:lnTo>
                  <a:pt x="300863" y="182206"/>
                </a:lnTo>
                <a:lnTo>
                  <a:pt x="300757" y="182487"/>
                </a:lnTo>
                <a:lnTo>
                  <a:pt x="290989" y="200367"/>
                </a:lnTo>
                <a:lnTo>
                  <a:pt x="292030" y="205778"/>
                </a:lnTo>
                <a:lnTo>
                  <a:pt x="296983" y="209511"/>
                </a:lnTo>
                <a:lnTo>
                  <a:pt x="298545" y="210057"/>
                </a:lnTo>
                <a:lnTo>
                  <a:pt x="300184" y="210070"/>
                </a:lnTo>
                <a:lnTo>
                  <a:pt x="300826" y="210057"/>
                </a:lnTo>
                <a:lnTo>
                  <a:pt x="318535" y="182206"/>
                </a:lnTo>
                <a:lnTo>
                  <a:pt x="315513" y="174142"/>
                </a:lnTo>
                <a:lnTo>
                  <a:pt x="316186" y="174104"/>
                </a:lnTo>
                <a:lnTo>
                  <a:pt x="319094" y="173456"/>
                </a:lnTo>
                <a:lnTo>
                  <a:pt x="321266" y="171551"/>
                </a:lnTo>
                <a:lnTo>
                  <a:pt x="327121" y="157276"/>
                </a:lnTo>
                <a:lnTo>
                  <a:pt x="309201" y="157276"/>
                </a:lnTo>
                <a:lnTo>
                  <a:pt x="308441" y="155244"/>
                </a:lnTo>
                <a:close/>
              </a:path>
              <a:path w="342900" h="210185">
                <a:moveTo>
                  <a:pt x="33470" y="136232"/>
                </a:moveTo>
                <a:lnTo>
                  <a:pt x="15323" y="136232"/>
                </a:lnTo>
                <a:lnTo>
                  <a:pt x="11703" y="144500"/>
                </a:lnTo>
                <a:lnTo>
                  <a:pt x="11665" y="147396"/>
                </a:lnTo>
                <a:lnTo>
                  <a:pt x="20720" y="170078"/>
                </a:lnTo>
                <a:lnTo>
                  <a:pt x="23362" y="172059"/>
                </a:lnTo>
                <a:lnTo>
                  <a:pt x="26321" y="172326"/>
                </a:lnTo>
                <a:lnTo>
                  <a:pt x="23209" y="180403"/>
                </a:lnTo>
                <a:lnTo>
                  <a:pt x="23400" y="183514"/>
                </a:lnTo>
                <a:lnTo>
                  <a:pt x="35859" y="206794"/>
                </a:lnTo>
                <a:lnTo>
                  <a:pt x="38449" y="208445"/>
                </a:lnTo>
                <a:lnTo>
                  <a:pt x="41294" y="208470"/>
                </a:lnTo>
                <a:lnTo>
                  <a:pt x="41917" y="208470"/>
                </a:lnTo>
                <a:lnTo>
                  <a:pt x="50591" y="198869"/>
                </a:lnTo>
                <a:lnTo>
                  <a:pt x="40850" y="180644"/>
                </a:lnTo>
                <a:lnTo>
                  <a:pt x="50506" y="155574"/>
                </a:lnTo>
                <a:lnTo>
                  <a:pt x="32773" y="155574"/>
                </a:lnTo>
                <a:lnTo>
                  <a:pt x="29130" y="146456"/>
                </a:lnTo>
                <a:lnTo>
                  <a:pt x="29098" y="146215"/>
                </a:lnTo>
                <a:lnTo>
                  <a:pt x="33470" y="136232"/>
                </a:lnTo>
                <a:close/>
              </a:path>
              <a:path w="342900" h="210185">
                <a:moveTo>
                  <a:pt x="174379" y="191261"/>
                </a:moveTo>
                <a:lnTo>
                  <a:pt x="170707" y="191261"/>
                </a:lnTo>
                <a:lnTo>
                  <a:pt x="170987" y="191312"/>
                </a:lnTo>
                <a:lnTo>
                  <a:pt x="171215" y="191515"/>
                </a:lnTo>
                <a:lnTo>
                  <a:pt x="174379" y="191261"/>
                </a:lnTo>
                <a:close/>
              </a:path>
              <a:path w="342900" h="210185">
                <a:moveTo>
                  <a:pt x="216542" y="175767"/>
                </a:moveTo>
                <a:lnTo>
                  <a:pt x="128886" y="175767"/>
                </a:lnTo>
                <a:lnTo>
                  <a:pt x="137523" y="182487"/>
                </a:lnTo>
                <a:lnTo>
                  <a:pt x="147362" y="187398"/>
                </a:lnTo>
                <a:lnTo>
                  <a:pt x="158415" y="190426"/>
                </a:lnTo>
                <a:lnTo>
                  <a:pt x="170695" y="191503"/>
                </a:lnTo>
                <a:lnTo>
                  <a:pt x="170707" y="191261"/>
                </a:lnTo>
                <a:lnTo>
                  <a:pt x="174379" y="191261"/>
                </a:lnTo>
                <a:lnTo>
                  <a:pt x="183542" y="190526"/>
                </a:lnTo>
                <a:lnTo>
                  <a:pt x="194436" y="187631"/>
                </a:lnTo>
                <a:lnTo>
                  <a:pt x="204193" y="182871"/>
                </a:lnTo>
                <a:lnTo>
                  <a:pt x="212833" y="176301"/>
                </a:lnTo>
                <a:lnTo>
                  <a:pt x="214612" y="176301"/>
                </a:lnTo>
                <a:lnTo>
                  <a:pt x="216542" y="175767"/>
                </a:lnTo>
                <a:close/>
              </a:path>
              <a:path w="342900" h="210185">
                <a:moveTo>
                  <a:pt x="214612" y="176301"/>
                </a:moveTo>
                <a:lnTo>
                  <a:pt x="212833" y="176301"/>
                </a:lnTo>
                <a:lnTo>
                  <a:pt x="214383" y="176364"/>
                </a:lnTo>
                <a:lnTo>
                  <a:pt x="214612" y="176301"/>
                </a:lnTo>
                <a:close/>
              </a:path>
              <a:path w="342900" h="210185">
                <a:moveTo>
                  <a:pt x="228061" y="153771"/>
                </a:moveTo>
                <a:lnTo>
                  <a:pt x="51200" y="153771"/>
                </a:lnTo>
                <a:lnTo>
                  <a:pt x="127400" y="175818"/>
                </a:lnTo>
                <a:lnTo>
                  <a:pt x="128886" y="175767"/>
                </a:lnTo>
                <a:lnTo>
                  <a:pt x="216542" y="175767"/>
                </a:lnTo>
                <a:lnTo>
                  <a:pt x="290773" y="155244"/>
                </a:lnTo>
                <a:lnTo>
                  <a:pt x="308441" y="155244"/>
                </a:lnTo>
                <a:lnTo>
                  <a:pt x="307904" y="153809"/>
                </a:lnTo>
                <a:lnTo>
                  <a:pt x="228048" y="153809"/>
                </a:lnTo>
                <a:close/>
              </a:path>
              <a:path w="342900" h="210185">
                <a:moveTo>
                  <a:pt x="315920" y="112623"/>
                </a:moveTo>
                <a:lnTo>
                  <a:pt x="297860" y="112623"/>
                </a:lnTo>
                <a:lnTo>
                  <a:pt x="312985" y="148043"/>
                </a:lnTo>
                <a:lnTo>
                  <a:pt x="309201" y="157276"/>
                </a:lnTo>
                <a:lnTo>
                  <a:pt x="327121" y="157276"/>
                </a:lnTo>
                <a:lnTo>
                  <a:pt x="330372" y="149351"/>
                </a:lnTo>
                <a:lnTo>
                  <a:pt x="330256" y="146215"/>
                </a:lnTo>
                <a:lnTo>
                  <a:pt x="326816" y="138150"/>
                </a:lnTo>
                <a:lnTo>
                  <a:pt x="329883" y="138150"/>
                </a:lnTo>
                <a:lnTo>
                  <a:pt x="333166" y="137439"/>
                </a:lnTo>
                <a:lnTo>
                  <a:pt x="335693" y="134594"/>
                </a:lnTo>
                <a:lnTo>
                  <a:pt x="337422" y="124205"/>
                </a:lnTo>
                <a:lnTo>
                  <a:pt x="320859" y="124205"/>
                </a:lnTo>
                <a:lnTo>
                  <a:pt x="315920" y="112623"/>
                </a:lnTo>
                <a:close/>
              </a:path>
              <a:path w="342900" h="210185">
                <a:moveTo>
                  <a:pt x="44622" y="133121"/>
                </a:moveTo>
                <a:lnTo>
                  <a:pt x="40570" y="135305"/>
                </a:lnTo>
                <a:lnTo>
                  <a:pt x="32773" y="155574"/>
                </a:lnTo>
                <a:lnTo>
                  <a:pt x="50506" y="155574"/>
                </a:lnTo>
                <a:lnTo>
                  <a:pt x="51200" y="153771"/>
                </a:lnTo>
                <a:lnTo>
                  <a:pt x="228061" y="153771"/>
                </a:lnTo>
                <a:lnTo>
                  <a:pt x="228289" y="153098"/>
                </a:lnTo>
                <a:lnTo>
                  <a:pt x="113951" y="153098"/>
                </a:lnTo>
                <a:lnTo>
                  <a:pt x="48457" y="134150"/>
                </a:lnTo>
                <a:lnTo>
                  <a:pt x="44622" y="133121"/>
                </a:lnTo>
                <a:close/>
              </a:path>
              <a:path w="342900" h="210185">
                <a:moveTo>
                  <a:pt x="297555" y="134581"/>
                </a:moveTo>
                <a:lnTo>
                  <a:pt x="284301" y="138264"/>
                </a:lnTo>
                <a:lnTo>
                  <a:pt x="228048" y="153809"/>
                </a:lnTo>
                <a:lnTo>
                  <a:pt x="307904" y="153809"/>
                </a:lnTo>
                <a:lnTo>
                  <a:pt x="301543" y="136804"/>
                </a:lnTo>
                <a:lnTo>
                  <a:pt x="297555" y="134581"/>
                </a:lnTo>
                <a:close/>
              </a:path>
              <a:path w="342900" h="210185">
                <a:moveTo>
                  <a:pt x="91142" y="111061"/>
                </a:moveTo>
                <a:lnTo>
                  <a:pt x="44495" y="111061"/>
                </a:lnTo>
                <a:lnTo>
                  <a:pt x="111259" y="138887"/>
                </a:lnTo>
                <a:lnTo>
                  <a:pt x="111970" y="145745"/>
                </a:lnTo>
                <a:lnTo>
                  <a:pt x="112490" y="148310"/>
                </a:lnTo>
                <a:lnTo>
                  <a:pt x="113164" y="150748"/>
                </a:lnTo>
                <a:lnTo>
                  <a:pt x="113951" y="153098"/>
                </a:lnTo>
                <a:lnTo>
                  <a:pt x="228289" y="153098"/>
                </a:lnTo>
                <a:lnTo>
                  <a:pt x="230867" y="139623"/>
                </a:lnTo>
                <a:lnTo>
                  <a:pt x="279048" y="120205"/>
                </a:lnTo>
                <a:lnTo>
                  <a:pt x="230981" y="120205"/>
                </a:lnTo>
                <a:lnTo>
                  <a:pt x="230890" y="119468"/>
                </a:lnTo>
                <a:lnTo>
                  <a:pt x="111309" y="119468"/>
                </a:lnTo>
                <a:lnTo>
                  <a:pt x="91142" y="111061"/>
                </a:lnTo>
                <a:close/>
              </a:path>
              <a:path w="342900" h="210185">
                <a:moveTo>
                  <a:pt x="329883" y="138150"/>
                </a:moveTo>
                <a:lnTo>
                  <a:pt x="326816" y="138150"/>
                </a:lnTo>
                <a:lnTo>
                  <a:pt x="327410" y="138264"/>
                </a:lnTo>
                <a:lnTo>
                  <a:pt x="327806" y="138315"/>
                </a:lnTo>
                <a:lnTo>
                  <a:pt x="328822" y="138315"/>
                </a:lnTo>
                <a:lnTo>
                  <a:pt x="329414" y="138252"/>
                </a:lnTo>
                <a:lnTo>
                  <a:pt x="329883" y="138150"/>
                </a:lnTo>
                <a:close/>
              </a:path>
              <a:path w="342900" h="210185">
                <a:moveTo>
                  <a:pt x="41561" y="59042"/>
                </a:moveTo>
                <a:lnTo>
                  <a:pt x="38919" y="59385"/>
                </a:lnTo>
                <a:lnTo>
                  <a:pt x="1302" y="87312"/>
                </a:lnTo>
                <a:lnTo>
                  <a:pt x="30" y="90627"/>
                </a:lnTo>
                <a:lnTo>
                  <a:pt x="0" y="91439"/>
                </a:lnTo>
                <a:lnTo>
                  <a:pt x="6560" y="133197"/>
                </a:lnTo>
                <a:lnTo>
                  <a:pt x="9925" y="136359"/>
                </a:lnTo>
                <a:lnTo>
                  <a:pt x="13875" y="136372"/>
                </a:lnTo>
                <a:lnTo>
                  <a:pt x="14491" y="136359"/>
                </a:lnTo>
                <a:lnTo>
                  <a:pt x="14853" y="136321"/>
                </a:lnTo>
                <a:lnTo>
                  <a:pt x="15323" y="136232"/>
                </a:lnTo>
                <a:lnTo>
                  <a:pt x="33470" y="136232"/>
                </a:lnTo>
                <a:lnTo>
                  <a:pt x="39544" y="122364"/>
                </a:lnTo>
                <a:lnTo>
                  <a:pt x="21393" y="122364"/>
                </a:lnTo>
                <a:lnTo>
                  <a:pt x="17444" y="97205"/>
                </a:lnTo>
                <a:lnTo>
                  <a:pt x="42374" y="78701"/>
                </a:lnTo>
                <a:lnTo>
                  <a:pt x="91197" y="78701"/>
                </a:lnTo>
                <a:lnTo>
                  <a:pt x="41561" y="59042"/>
                </a:lnTo>
                <a:close/>
              </a:path>
              <a:path w="342900" h="210185">
                <a:moveTo>
                  <a:pt x="329272" y="80289"/>
                </a:moveTo>
                <a:lnTo>
                  <a:pt x="300273" y="80289"/>
                </a:lnTo>
                <a:lnTo>
                  <a:pt x="325038" y="99110"/>
                </a:lnTo>
                <a:lnTo>
                  <a:pt x="320859" y="124205"/>
                </a:lnTo>
                <a:lnTo>
                  <a:pt x="337422" y="124205"/>
                </a:lnTo>
                <a:lnTo>
                  <a:pt x="342608" y="93052"/>
                </a:lnTo>
                <a:lnTo>
                  <a:pt x="342492" y="92684"/>
                </a:lnTo>
                <a:lnTo>
                  <a:pt x="341268" y="89395"/>
                </a:lnTo>
                <a:lnTo>
                  <a:pt x="329272" y="80289"/>
                </a:lnTo>
                <a:close/>
              </a:path>
              <a:path w="342900" h="210185">
                <a:moveTo>
                  <a:pt x="39402" y="89471"/>
                </a:moveTo>
                <a:lnTo>
                  <a:pt x="34932" y="91439"/>
                </a:lnTo>
                <a:lnTo>
                  <a:pt x="21393" y="122364"/>
                </a:lnTo>
                <a:lnTo>
                  <a:pt x="39544" y="122364"/>
                </a:lnTo>
                <a:lnTo>
                  <a:pt x="44495" y="111061"/>
                </a:lnTo>
                <a:lnTo>
                  <a:pt x="91142" y="111061"/>
                </a:lnTo>
                <a:lnTo>
                  <a:pt x="39402" y="89471"/>
                </a:lnTo>
                <a:close/>
              </a:path>
              <a:path w="342900" h="210185">
                <a:moveTo>
                  <a:pt x="303219" y="91071"/>
                </a:moveTo>
                <a:lnTo>
                  <a:pt x="298368" y="93052"/>
                </a:lnTo>
                <a:lnTo>
                  <a:pt x="230981" y="120205"/>
                </a:lnTo>
                <a:lnTo>
                  <a:pt x="279048" y="120205"/>
                </a:lnTo>
                <a:lnTo>
                  <a:pt x="297860" y="112623"/>
                </a:lnTo>
                <a:lnTo>
                  <a:pt x="315920" y="112623"/>
                </a:lnTo>
                <a:lnTo>
                  <a:pt x="307575" y="93052"/>
                </a:lnTo>
                <a:lnTo>
                  <a:pt x="303219" y="91071"/>
                </a:lnTo>
                <a:close/>
              </a:path>
              <a:path w="342900" h="210185">
                <a:moveTo>
                  <a:pt x="91197" y="78701"/>
                </a:moveTo>
                <a:lnTo>
                  <a:pt x="42374" y="78701"/>
                </a:lnTo>
                <a:lnTo>
                  <a:pt x="113456" y="106845"/>
                </a:lnTo>
                <a:lnTo>
                  <a:pt x="113138" y="108140"/>
                </a:lnTo>
                <a:lnTo>
                  <a:pt x="112770" y="109321"/>
                </a:lnTo>
                <a:lnTo>
                  <a:pt x="112478" y="110718"/>
                </a:lnTo>
                <a:lnTo>
                  <a:pt x="111309" y="119468"/>
                </a:lnTo>
                <a:lnTo>
                  <a:pt x="230890" y="119468"/>
                </a:lnTo>
                <a:lnTo>
                  <a:pt x="229864" y="111251"/>
                </a:lnTo>
                <a:lnTo>
                  <a:pt x="229610" y="110007"/>
                </a:lnTo>
                <a:lnTo>
                  <a:pt x="229242" y="108788"/>
                </a:lnTo>
                <a:lnTo>
                  <a:pt x="228949" y="107556"/>
                </a:lnTo>
                <a:lnTo>
                  <a:pt x="273099" y="90677"/>
                </a:lnTo>
                <a:lnTo>
                  <a:pt x="222714" y="90677"/>
                </a:lnTo>
                <a:lnTo>
                  <a:pt x="223524" y="90042"/>
                </a:lnTo>
                <a:lnTo>
                  <a:pt x="119831" y="90042"/>
                </a:lnTo>
                <a:lnTo>
                  <a:pt x="91197" y="78701"/>
                </a:lnTo>
                <a:close/>
              </a:path>
              <a:path w="342900" h="210185">
                <a:moveTo>
                  <a:pt x="301251" y="60667"/>
                </a:moveTo>
                <a:lnTo>
                  <a:pt x="222714" y="90677"/>
                </a:lnTo>
                <a:lnTo>
                  <a:pt x="273099" y="90677"/>
                </a:lnTo>
                <a:lnTo>
                  <a:pt x="300273" y="80289"/>
                </a:lnTo>
                <a:lnTo>
                  <a:pt x="329272" y="80289"/>
                </a:lnTo>
                <a:lnTo>
                  <a:pt x="303943" y="61048"/>
                </a:lnTo>
                <a:lnTo>
                  <a:pt x="301251" y="60667"/>
                </a:lnTo>
                <a:close/>
              </a:path>
              <a:path w="342900" h="210185">
                <a:moveTo>
                  <a:pt x="86328" y="0"/>
                </a:moveTo>
                <a:lnTo>
                  <a:pt x="41231" y="18834"/>
                </a:lnTo>
                <a:lnTo>
                  <a:pt x="38602" y="28600"/>
                </a:lnTo>
                <a:lnTo>
                  <a:pt x="40050" y="31953"/>
                </a:lnTo>
                <a:lnTo>
                  <a:pt x="119844" y="90004"/>
                </a:lnTo>
                <a:lnTo>
                  <a:pt x="223524" y="90042"/>
                </a:lnTo>
                <a:lnTo>
                  <a:pt x="243690" y="75717"/>
                </a:lnTo>
                <a:lnTo>
                  <a:pt x="213316" y="75717"/>
                </a:lnTo>
                <a:lnTo>
                  <a:pt x="212972" y="75196"/>
                </a:lnTo>
                <a:lnTo>
                  <a:pt x="129381" y="75196"/>
                </a:lnTo>
                <a:lnTo>
                  <a:pt x="64878" y="28270"/>
                </a:lnTo>
                <a:lnTo>
                  <a:pt x="87700" y="18529"/>
                </a:lnTo>
                <a:lnTo>
                  <a:pt x="118814" y="18529"/>
                </a:lnTo>
                <a:lnTo>
                  <a:pt x="119183" y="18186"/>
                </a:lnTo>
                <a:lnTo>
                  <a:pt x="120212" y="16027"/>
                </a:lnTo>
                <a:lnTo>
                  <a:pt x="120669" y="11315"/>
                </a:lnTo>
                <a:lnTo>
                  <a:pt x="120110" y="9016"/>
                </a:lnTo>
                <a:lnTo>
                  <a:pt x="117507" y="5156"/>
                </a:lnTo>
                <a:lnTo>
                  <a:pt x="115551" y="3898"/>
                </a:lnTo>
                <a:lnTo>
                  <a:pt x="86328" y="0"/>
                </a:lnTo>
                <a:close/>
              </a:path>
              <a:path w="342900" h="210185">
                <a:moveTo>
                  <a:pt x="299975" y="19557"/>
                </a:moveTo>
                <a:lnTo>
                  <a:pt x="255492" y="19557"/>
                </a:lnTo>
                <a:lnTo>
                  <a:pt x="278238" y="29590"/>
                </a:lnTo>
                <a:lnTo>
                  <a:pt x="213316" y="75717"/>
                </a:lnTo>
                <a:lnTo>
                  <a:pt x="243690" y="75717"/>
                </a:lnTo>
                <a:lnTo>
                  <a:pt x="303029" y="33566"/>
                </a:lnTo>
                <a:lnTo>
                  <a:pt x="304489" y="30225"/>
                </a:lnTo>
                <a:lnTo>
                  <a:pt x="303956" y="23431"/>
                </a:lnTo>
                <a:lnTo>
                  <a:pt x="301936" y="20421"/>
                </a:lnTo>
                <a:lnTo>
                  <a:pt x="299975" y="19557"/>
                </a:lnTo>
                <a:close/>
              </a:path>
              <a:path w="342900" h="210185">
                <a:moveTo>
                  <a:pt x="147708" y="33464"/>
                </a:moveTo>
                <a:lnTo>
                  <a:pt x="144329" y="33464"/>
                </a:lnTo>
                <a:lnTo>
                  <a:pt x="141154" y="34823"/>
                </a:lnTo>
                <a:lnTo>
                  <a:pt x="135668" y="40246"/>
                </a:lnTo>
                <a:lnTo>
                  <a:pt x="133953" y="44526"/>
                </a:lnTo>
                <a:lnTo>
                  <a:pt x="133915" y="53098"/>
                </a:lnTo>
                <a:lnTo>
                  <a:pt x="135262" y="56972"/>
                </a:lnTo>
                <a:lnTo>
                  <a:pt x="137662" y="59893"/>
                </a:lnTo>
                <a:lnTo>
                  <a:pt x="136747" y="64007"/>
                </a:lnTo>
                <a:lnTo>
                  <a:pt x="133179" y="69570"/>
                </a:lnTo>
                <a:lnTo>
                  <a:pt x="129381" y="75196"/>
                </a:lnTo>
                <a:lnTo>
                  <a:pt x="212972" y="75196"/>
                </a:lnTo>
                <a:lnTo>
                  <a:pt x="209569" y="70040"/>
                </a:lnTo>
                <a:lnTo>
                  <a:pt x="206829" y="65684"/>
                </a:lnTo>
                <a:lnTo>
                  <a:pt x="171584" y="65684"/>
                </a:lnTo>
                <a:lnTo>
                  <a:pt x="171393" y="65608"/>
                </a:lnTo>
                <a:lnTo>
                  <a:pt x="162020" y="65544"/>
                </a:lnTo>
                <a:lnTo>
                  <a:pt x="158591" y="58585"/>
                </a:lnTo>
                <a:lnTo>
                  <a:pt x="160369" y="55892"/>
                </a:lnTo>
                <a:lnTo>
                  <a:pt x="161293" y="52768"/>
                </a:lnTo>
                <a:lnTo>
                  <a:pt x="161365" y="40538"/>
                </a:lnTo>
                <a:lnTo>
                  <a:pt x="155277" y="33515"/>
                </a:lnTo>
                <a:lnTo>
                  <a:pt x="147708" y="33464"/>
                </a:lnTo>
                <a:close/>
              </a:path>
              <a:path w="342900" h="210185">
                <a:moveTo>
                  <a:pt x="195371" y="33756"/>
                </a:moveTo>
                <a:lnTo>
                  <a:pt x="191980" y="33756"/>
                </a:lnTo>
                <a:lnTo>
                  <a:pt x="188792" y="35115"/>
                </a:lnTo>
                <a:lnTo>
                  <a:pt x="183318" y="40538"/>
                </a:lnTo>
                <a:lnTo>
                  <a:pt x="181714" y="44526"/>
                </a:lnTo>
                <a:lnTo>
                  <a:pt x="181648" y="53098"/>
                </a:lnTo>
                <a:lnTo>
                  <a:pt x="182493" y="56045"/>
                </a:lnTo>
                <a:lnTo>
                  <a:pt x="184258" y="58750"/>
                </a:lnTo>
                <a:lnTo>
                  <a:pt x="180791" y="65608"/>
                </a:lnTo>
                <a:lnTo>
                  <a:pt x="171685" y="65608"/>
                </a:lnTo>
                <a:lnTo>
                  <a:pt x="206829" y="65684"/>
                </a:lnTo>
                <a:lnTo>
                  <a:pt x="206039" y="64427"/>
                </a:lnTo>
                <a:lnTo>
                  <a:pt x="205162" y="60299"/>
                </a:lnTo>
                <a:lnTo>
                  <a:pt x="207601" y="57416"/>
                </a:lnTo>
                <a:lnTo>
                  <a:pt x="208972" y="53555"/>
                </a:lnTo>
                <a:lnTo>
                  <a:pt x="209023" y="40868"/>
                </a:lnTo>
                <a:lnTo>
                  <a:pt x="202914" y="33807"/>
                </a:lnTo>
                <a:lnTo>
                  <a:pt x="195371" y="33756"/>
                </a:lnTo>
                <a:close/>
              </a:path>
              <a:path w="342900" h="210185">
                <a:moveTo>
                  <a:pt x="257118" y="1041"/>
                </a:moveTo>
                <a:lnTo>
                  <a:pt x="227832" y="4584"/>
                </a:lnTo>
                <a:lnTo>
                  <a:pt x="225800" y="5841"/>
                </a:lnTo>
                <a:lnTo>
                  <a:pt x="223171" y="9651"/>
                </a:lnTo>
                <a:lnTo>
                  <a:pt x="222587" y="11950"/>
                </a:lnTo>
                <a:lnTo>
                  <a:pt x="222993" y="16662"/>
                </a:lnTo>
                <a:lnTo>
                  <a:pt x="224009" y="18834"/>
                </a:lnTo>
                <a:lnTo>
                  <a:pt x="227298" y="21958"/>
                </a:lnTo>
                <a:lnTo>
                  <a:pt x="229559" y="22732"/>
                </a:lnTo>
                <a:lnTo>
                  <a:pt x="231769" y="22428"/>
                </a:lnTo>
                <a:lnTo>
                  <a:pt x="255492" y="19557"/>
                </a:lnTo>
                <a:lnTo>
                  <a:pt x="299975" y="19557"/>
                </a:lnTo>
                <a:lnTo>
                  <a:pt x="258401" y="1257"/>
                </a:lnTo>
                <a:lnTo>
                  <a:pt x="257118" y="1041"/>
                </a:lnTo>
                <a:close/>
              </a:path>
              <a:path w="342900" h="210185">
                <a:moveTo>
                  <a:pt x="118814" y="18529"/>
                </a:moveTo>
                <a:lnTo>
                  <a:pt x="87700" y="18529"/>
                </a:lnTo>
                <a:lnTo>
                  <a:pt x="111335" y="21678"/>
                </a:lnTo>
                <a:lnTo>
                  <a:pt x="113583" y="22009"/>
                </a:lnTo>
                <a:lnTo>
                  <a:pt x="115843" y="21285"/>
                </a:lnTo>
                <a:lnTo>
                  <a:pt x="118814" y="18529"/>
                </a:lnTo>
                <a:close/>
              </a:path>
            </a:pathLst>
          </a:custGeom>
          <a:solidFill>
            <a:srgbClr val="F2632D"/>
          </a:solidFill>
        </p:spPr>
        <p:txBody>
          <a:bodyPr wrap="square" lIns="0" tIns="0" rIns="0" bIns="0" rtlCol="0"/>
          <a:lstStyle/>
          <a:p>
            <a:endParaRPr/>
          </a:p>
        </p:txBody>
      </p:sp>
      <p:sp>
        <p:nvSpPr>
          <p:cNvPr id="51" name="object 30">
            <a:extLst>
              <a:ext uri="{FF2B5EF4-FFF2-40B4-BE49-F238E27FC236}">
                <a16:creationId xmlns:a16="http://schemas.microsoft.com/office/drawing/2014/main" id="{D76C7E2E-8F8F-F14D-B891-006CC3B74156}"/>
              </a:ext>
            </a:extLst>
          </p:cNvPr>
          <p:cNvSpPr/>
          <p:nvPr/>
        </p:nvSpPr>
        <p:spPr>
          <a:xfrm>
            <a:off x="6435145" y="1712362"/>
            <a:ext cx="345440" cy="220345"/>
          </a:xfrm>
          <a:custGeom>
            <a:avLst/>
            <a:gdLst/>
            <a:ahLst/>
            <a:cxnLst/>
            <a:rect l="l" t="t" r="r" b="b"/>
            <a:pathLst>
              <a:path w="345440" h="220344">
                <a:moveTo>
                  <a:pt x="155867" y="0"/>
                </a:moveTo>
                <a:lnTo>
                  <a:pt x="154673" y="292"/>
                </a:lnTo>
                <a:lnTo>
                  <a:pt x="127746" y="28067"/>
                </a:lnTo>
                <a:lnTo>
                  <a:pt x="121208" y="34785"/>
                </a:lnTo>
                <a:lnTo>
                  <a:pt x="66350" y="45597"/>
                </a:lnTo>
                <a:lnTo>
                  <a:pt x="28959" y="72093"/>
                </a:lnTo>
                <a:lnTo>
                  <a:pt x="546" y="112039"/>
                </a:lnTo>
                <a:lnTo>
                  <a:pt x="0" y="113322"/>
                </a:lnTo>
                <a:lnTo>
                  <a:pt x="431" y="114808"/>
                </a:lnTo>
                <a:lnTo>
                  <a:pt x="33045" y="137706"/>
                </a:lnTo>
                <a:lnTo>
                  <a:pt x="9270" y="140804"/>
                </a:lnTo>
                <a:lnTo>
                  <a:pt x="8420" y="141414"/>
                </a:lnTo>
                <a:lnTo>
                  <a:pt x="7543" y="143167"/>
                </a:lnTo>
                <a:lnTo>
                  <a:pt x="7569" y="144208"/>
                </a:lnTo>
                <a:lnTo>
                  <a:pt x="62431" y="183160"/>
                </a:lnTo>
                <a:lnTo>
                  <a:pt x="112902" y="194208"/>
                </a:lnTo>
                <a:lnTo>
                  <a:pt x="123664" y="201114"/>
                </a:lnTo>
                <a:lnTo>
                  <a:pt x="138750" y="209515"/>
                </a:lnTo>
                <a:lnTo>
                  <a:pt x="152250" y="216625"/>
                </a:lnTo>
                <a:lnTo>
                  <a:pt x="158254" y="219659"/>
                </a:lnTo>
                <a:lnTo>
                  <a:pt x="158838" y="219786"/>
                </a:lnTo>
                <a:lnTo>
                  <a:pt x="160439" y="219786"/>
                </a:lnTo>
                <a:lnTo>
                  <a:pt x="162166" y="219354"/>
                </a:lnTo>
                <a:lnTo>
                  <a:pt x="165950" y="213207"/>
                </a:lnTo>
                <a:lnTo>
                  <a:pt x="166954" y="202044"/>
                </a:lnTo>
                <a:lnTo>
                  <a:pt x="165442" y="195059"/>
                </a:lnTo>
                <a:lnTo>
                  <a:pt x="213464" y="185906"/>
                </a:lnTo>
                <a:lnTo>
                  <a:pt x="246480" y="173642"/>
                </a:lnTo>
                <a:lnTo>
                  <a:pt x="266710" y="161628"/>
                </a:lnTo>
                <a:lnTo>
                  <a:pt x="276377" y="153225"/>
                </a:lnTo>
                <a:lnTo>
                  <a:pt x="328218" y="153225"/>
                </a:lnTo>
                <a:lnTo>
                  <a:pt x="316547" y="125984"/>
                </a:lnTo>
                <a:lnTo>
                  <a:pt x="320147" y="119595"/>
                </a:lnTo>
                <a:lnTo>
                  <a:pt x="159219" y="119595"/>
                </a:lnTo>
                <a:lnTo>
                  <a:pt x="156400" y="119494"/>
                </a:lnTo>
                <a:lnTo>
                  <a:pt x="154089" y="117005"/>
                </a:lnTo>
                <a:lnTo>
                  <a:pt x="153682" y="115912"/>
                </a:lnTo>
                <a:lnTo>
                  <a:pt x="153735" y="114325"/>
                </a:lnTo>
                <a:lnTo>
                  <a:pt x="59004" y="114325"/>
                </a:lnTo>
                <a:lnTo>
                  <a:pt x="52463" y="107772"/>
                </a:lnTo>
                <a:lnTo>
                  <a:pt x="52336" y="91249"/>
                </a:lnTo>
                <a:lnTo>
                  <a:pt x="59004" y="84582"/>
                </a:lnTo>
                <a:lnTo>
                  <a:pt x="147986" y="84582"/>
                </a:lnTo>
                <a:lnTo>
                  <a:pt x="154134" y="82188"/>
                </a:lnTo>
                <a:lnTo>
                  <a:pt x="174409" y="81038"/>
                </a:lnTo>
                <a:lnTo>
                  <a:pt x="258279" y="81038"/>
                </a:lnTo>
                <a:lnTo>
                  <a:pt x="253984" y="77557"/>
                </a:lnTo>
                <a:lnTo>
                  <a:pt x="233206" y="64347"/>
                </a:lnTo>
                <a:lnTo>
                  <a:pt x="210146" y="55003"/>
                </a:lnTo>
                <a:lnTo>
                  <a:pt x="210858" y="54571"/>
                </a:lnTo>
                <a:lnTo>
                  <a:pt x="214312" y="52616"/>
                </a:lnTo>
                <a:lnTo>
                  <a:pt x="216014" y="51384"/>
                </a:lnTo>
                <a:lnTo>
                  <a:pt x="216192" y="50177"/>
                </a:lnTo>
                <a:lnTo>
                  <a:pt x="215798" y="47942"/>
                </a:lnTo>
                <a:lnTo>
                  <a:pt x="214693" y="46951"/>
                </a:lnTo>
                <a:lnTo>
                  <a:pt x="201396" y="43281"/>
                </a:lnTo>
                <a:lnTo>
                  <a:pt x="202539" y="30200"/>
                </a:lnTo>
                <a:lnTo>
                  <a:pt x="202366" y="29756"/>
                </a:lnTo>
                <a:lnTo>
                  <a:pt x="189407" y="29756"/>
                </a:lnTo>
                <a:lnTo>
                  <a:pt x="185445" y="28511"/>
                </a:lnTo>
                <a:lnTo>
                  <a:pt x="181762" y="25438"/>
                </a:lnTo>
                <a:lnTo>
                  <a:pt x="181699" y="15824"/>
                </a:lnTo>
                <a:lnTo>
                  <a:pt x="168020" y="15824"/>
                </a:lnTo>
                <a:lnTo>
                  <a:pt x="159778" y="10947"/>
                </a:lnTo>
                <a:lnTo>
                  <a:pt x="158826" y="1752"/>
                </a:lnTo>
                <a:lnTo>
                  <a:pt x="158064" y="774"/>
                </a:lnTo>
                <a:lnTo>
                  <a:pt x="155867" y="0"/>
                </a:lnTo>
                <a:close/>
              </a:path>
              <a:path w="345440" h="220344">
                <a:moveTo>
                  <a:pt x="328218" y="153225"/>
                </a:moveTo>
                <a:lnTo>
                  <a:pt x="276377" y="153225"/>
                </a:lnTo>
                <a:lnTo>
                  <a:pt x="335648" y="183819"/>
                </a:lnTo>
                <a:lnTo>
                  <a:pt x="336765" y="184378"/>
                </a:lnTo>
                <a:lnTo>
                  <a:pt x="338112" y="184188"/>
                </a:lnTo>
                <a:lnTo>
                  <a:pt x="339915" y="182499"/>
                </a:lnTo>
                <a:lnTo>
                  <a:pt x="340194" y="181178"/>
                </a:lnTo>
                <a:lnTo>
                  <a:pt x="328218" y="153225"/>
                </a:lnTo>
                <a:close/>
              </a:path>
              <a:path w="345440" h="220344">
                <a:moveTo>
                  <a:pt x="258279" y="81038"/>
                </a:moveTo>
                <a:lnTo>
                  <a:pt x="174409" y="81038"/>
                </a:lnTo>
                <a:lnTo>
                  <a:pt x="179438" y="81749"/>
                </a:lnTo>
                <a:lnTo>
                  <a:pt x="180974" y="84988"/>
                </a:lnTo>
                <a:lnTo>
                  <a:pt x="181394" y="86347"/>
                </a:lnTo>
                <a:lnTo>
                  <a:pt x="181157" y="91953"/>
                </a:lnTo>
                <a:lnTo>
                  <a:pt x="177568" y="99248"/>
                </a:lnTo>
                <a:lnTo>
                  <a:pt x="170783" y="107996"/>
                </a:lnTo>
                <a:lnTo>
                  <a:pt x="160896" y="118046"/>
                </a:lnTo>
                <a:lnTo>
                  <a:pt x="159219" y="119595"/>
                </a:lnTo>
                <a:lnTo>
                  <a:pt x="320147" y="119595"/>
                </a:lnTo>
                <a:lnTo>
                  <a:pt x="330854" y="100596"/>
                </a:lnTo>
                <a:lnTo>
                  <a:pt x="280504" y="100596"/>
                </a:lnTo>
                <a:lnTo>
                  <a:pt x="270433" y="90888"/>
                </a:lnTo>
                <a:lnTo>
                  <a:pt x="258279" y="81038"/>
                </a:lnTo>
                <a:close/>
              </a:path>
              <a:path w="345440" h="220344">
                <a:moveTo>
                  <a:pt x="147986" y="84582"/>
                </a:moveTo>
                <a:lnTo>
                  <a:pt x="75399" y="84582"/>
                </a:lnTo>
                <a:lnTo>
                  <a:pt x="82067" y="91249"/>
                </a:lnTo>
                <a:lnTo>
                  <a:pt x="81940" y="107772"/>
                </a:lnTo>
                <a:lnTo>
                  <a:pt x="75399" y="114325"/>
                </a:lnTo>
                <a:lnTo>
                  <a:pt x="153735" y="114325"/>
                </a:lnTo>
                <a:lnTo>
                  <a:pt x="153758" y="113639"/>
                </a:lnTo>
                <a:lnTo>
                  <a:pt x="154254" y="112585"/>
                </a:lnTo>
                <a:lnTo>
                  <a:pt x="155079" y="111823"/>
                </a:lnTo>
                <a:lnTo>
                  <a:pt x="159168" y="107772"/>
                </a:lnTo>
                <a:lnTo>
                  <a:pt x="125590" y="107772"/>
                </a:lnTo>
                <a:lnTo>
                  <a:pt x="122897" y="107708"/>
                </a:lnTo>
                <a:lnTo>
                  <a:pt x="120484" y="105168"/>
                </a:lnTo>
                <a:lnTo>
                  <a:pt x="120065" y="104089"/>
                </a:lnTo>
                <a:lnTo>
                  <a:pt x="120129" y="101815"/>
                </a:lnTo>
                <a:lnTo>
                  <a:pt x="120599" y="100761"/>
                </a:lnTo>
                <a:lnTo>
                  <a:pt x="121437" y="99974"/>
                </a:lnTo>
                <a:lnTo>
                  <a:pt x="126081" y="96060"/>
                </a:lnTo>
                <a:lnTo>
                  <a:pt x="137502" y="88663"/>
                </a:lnTo>
                <a:lnTo>
                  <a:pt x="147986" y="84582"/>
                </a:lnTo>
                <a:close/>
              </a:path>
              <a:path w="345440" h="220344">
                <a:moveTo>
                  <a:pt x="168605" y="89103"/>
                </a:moveTo>
                <a:lnTo>
                  <a:pt x="167487" y="89103"/>
                </a:lnTo>
                <a:lnTo>
                  <a:pt x="152145" y="91662"/>
                </a:lnTo>
                <a:lnTo>
                  <a:pt x="139531" y="97348"/>
                </a:lnTo>
                <a:lnTo>
                  <a:pt x="130847" y="103172"/>
                </a:lnTo>
                <a:lnTo>
                  <a:pt x="127292" y="106146"/>
                </a:lnTo>
                <a:lnTo>
                  <a:pt x="125590" y="107772"/>
                </a:lnTo>
                <a:lnTo>
                  <a:pt x="159168" y="107772"/>
                </a:lnTo>
                <a:lnTo>
                  <a:pt x="173431" y="89446"/>
                </a:lnTo>
                <a:lnTo>
                  <a:pt x="169735" y="89141"/>
                </a:lnTo>
                <a:lnTo>
                  <a:pt x="168605" y="89103"/>
                </a:lnTo>
                <a:close/>
              </a:path>
              <a:path w="345440" h="220344">
                <a:moveTo>
                  <a:pt x="341807" y="71589"/>
                </a:moveTo>
                <a:lnTo>
                  <a:pt x="333820" y="75691"/>
                </a:lnTo>
                <a:lnTo>
                  <a:pt x="317758" y="83739"/>
                </a:lnTo>
                <a:lnTo>
                  <a:pt x="298103" y="93112"/>
                </a:lnTo>
                <a:lnTo>
                  <a:pt x="280504" y="100596"/>
                </a:lnTo>
                <a:lnTo>
                  <a:pt x="330854" y="100596"/>
                </a:lnTo>
                <a:lnTo>
                  <a:pt x="345211" y="75120"/>
                </a:lnTo>
                <a:lnTo>
                  <a:pt x="345033" y="73685"/>
                </a:lnTo>
                <a:lnTo>
                  <a:pt x="344119" y="72758"/>
                </a:lnTo>
                <a:lnTo>
                  <a:pt x="343217" y="71805"/>
                </a:lnTo>
                <a:lnTo>
                  <a:pt x="341807" y="71589"/>
                </a:lnTo>
                <a:close/>
              </a:path>
              <a:path w="345440" h="220344">
                <a:moveTo>
                  <a:pt x="199923" y="27813"/>
                </a:moveTo>
                <a:lnTo>
                  <a:pt x="198983" y="27965"/>
                </a:lnTo>
                <a:lnTo>
                  <a:pt x="189407" y="29756"/>
                </a:lnTo>
                <a:lnTo>
                  <a:pt x="202366" y="29756"/>
                </a:lnTo>
                <a:lnTo>
                  <a:pt x="202183" y="29286"/>
                </a:lnTo>
                <a:lnTo>
                  <a:pt x="200825" y="28067"/>
                </a:lnTo>
                <a:lnTo>
                  <a:pt x="199923" y="27813"/>
                </a:lnTo>
                <a:close/>
              </a:path>
              <a:path w="345440" h="220344">
                <a:moveTo>
                  <a:pt x="178473" y="12941"/>
                </a:moveTo>
                <a:lnTo>
                  <a:pt x="172275" y="15595"/>
                </a:lnTo>
                <a:lnTo>
                  <a:pt x="168020" y="15824"/>
                </a:lnTo>
                <a:lnTo>
                  <a:pt x="181699" y="15824"/>
                </a:lnTo>
                <a:lnTo>
                  <a:pt x="181635" y="14859"/>
                </a:lnTo>
                <a:lnTo>
                  <a:pt x="181101" y="14008"/>
                </a:lnTo>
                <a:lnTo>
                  <a:pt x="179476" y="13004"/>
                </a:lnTo>
                <a:lnTo>
                  <a:pt x="178473" y="12941"/>
                </a:lnTo>
                <a:close/>
              </a:path>
            </a:pathLst>
          </a:custGeom>
          <a:solidFill>
            <a:srgbClr val="F2632D"/>
          </a:solidFill>
        </p:spPr>
        <p:txBody>
          <a:bodyPr wrap="square" lIns="0" tIns="0" rIns="0" bIns="0" rtlCol="0"/>
          <a:lstStyle/>
          <a:p>
            <a:endParaRPr/>
          </a:p>
        </p:txBody>
      </p:sp>
      <p:sp>
        <p:nvSpPr>
          <p:cNvPr id="52" name="object 31">
            <a:extLst>
              <a:ext uri="{FF2B5EF4-FFF2-40B4-BE49-F238E27FC236}">
                <a16:creationId xmlns:a16="http://schemas.microsoft.com/office/drawing/2014/main" id="{DB8D09E1-DD01-584C-8B02-C0CDD29D9159}"/>
              </a:ext>
            </a:extLst>
          </p:cNvPr>
          <p:cNvSpPr/>
          <p:nvPr/>
        </p:nvSpPr>
        <p:spPr>
          <a:xfrm>
            <a:off x="6854353" y="1707043"/>
            <a:ext cx="277495" cy="230504"/>
          </a:xfrm>
          <a:custGeom>
            <a:avLst/>
            <a:gdLst/>
            <a:ahLst/>
            <a:cxnLst/>
            <a:rect l="l" t="t" r="r" b="b"/>
            <a:pathLst>
              <a:path w="277494" h="230505">
                <a:moveTo>
                  <a:pt x="266867" y="58296"/>
                </a:moveTo>
                <a:lnTo>
                  <a:pt x="163185" y="58296"/>
                </a:lnTo>
                <a:lnTo>
                  <a:pt x="181284" y="60674"/>
                </a:lnTo>
                <a:lnTo>
                  <a:pt x="198904" y="67143"/>
                </a:lnTo>
                <a:lnTo>
                  <a:pt x="214376" y="79270"/>
                </a:lnTo>
                <a:lnTo>
                  <a:pt x="218622" y="85366"/>
                </a:lnTo>
                <a:lnTo>
                  <a:pt x="221434" y="92389"/>
                </a:lnTo>
                <a:lnTo>
                  <a:pt x="222716" y="100006"/>
                </a:lnTo>
                <a:lnTo>
                  <a:pt x="222376" y="107896"/>
                </a:lnTo>
                <a:lnTo>
                  <a:pt x="190416" y="149259"/>
                </a:lnTo>
                <a:lnTo>
                  <a:pt x="134734" y="174454"/>
                </a:lnTo>
                <a:lnTo>
                  <a:pt x="109029" y="184248"/>
                </a:lnTo>
                <a:lnTo>
                  <a:pt x="98778" y="188446"/>
                </a:lnTo>
                <a:lnTo>
                  <a:pt x="59550" y="207502"/>
                </a:lnTo>
                <a:lnTo>
                  <a:pt x="56667" y="212201"/>
                </a:lnTo>
                <a:lnTo>
                  <a:pt x="58140" y="214550"/>
                </a:lnTo>
                <a:lnTo>
                  <a:pt x="65891" y="222113"/>
                </a:lnTo>
                <a:lnTo>
                  <a:pt x="77133" y="227001"/>
                </a:lnTo>
                <a:lnTo>
                  <a:pt x="90794" y="229629"/>
                </a:lnTo>
                <a:lnTo>
                  <a:pt x="105803" y="230413"/>
                </a:lnTo>
                <a:lnTo>
                  <a:pt x="116840" y="230069"/>
                </a:lnTo>
                <a:lnTo>
                  <a:pt x="154317" y="218246"/>
                </a:lnTo>
                <a:lnTo>
                  <a:pt x="162547" y="194230"/>
                </a:lnTo>
                <a:lnTo>
                  <a:pt x="165125" y="192529"/>
                </a:lnTo>
                <a:lnTo>
                  <a:pt x="169236" y="190647"/>
                </a:lnTo>
                <a:lnTo>
                  <a:pt x="175321" y="188753"/>
                </a:lnTo>
                <a:lnTo>
                  <a:pt x="182415" y="186931"/>
                </a:lnTo>
                <a:lnTo>
                  <a:pt x="189547" y="185264"/>
                </a:lnTo>
                <a:lnTo>
                  <a:pt x="214625" y="185264"/>
                </a:lnTo>
                <a:lnTo>
                  <a:pt x="214782" y="184896"/>
                </a:lnTo>
                <a:lnTo>
                  <a:pt x="216623" y="177454"/>
                </a:lnTo>
                <a:lnTo>
                  <a:pt x="224113" y="174893"/>
                </a:lnTo>
                <a:lnTo>
                  <a:pt x="230212" y="172353"/>
                </a:lnTo>
                <a:lnTo>
                  <a:pt x="263028" y="146891"/>
                </a:lnTo>
                <a:lnTo>
                  <a:pt x="277337" y="100690"/>
                </a:lnTo>
                <a:lnTo>
                  <a:pt x="276279" y="87633"/>
                </a:lnTo>
                <a:lnTo>
                  <a:pt x="273430" y="73720"/>
                </a:lnTo>
                <a:lnTo>
                  <a:pt x="266867" y="58296"/>
                </a:lnTo>
                <a:close/>
              </a:path>
              <a:path w="277494" h="230505">
                <a:moveTo>
                  <a:pt x="214625" y="185264"/>
                </a:moveTo>
                <a:lnTo>
                  <a:pt x="189547" y="185264"/>
                </a:lnTo>
                <a:lnTo>
                  <a:pt x="189522" y="192351"/>
                </a:lnTo>
                <a:lnTo>
                  <a:pt x="189611" y="194307"/>
                </a:lnTo>
                <a:lnTo>
                  <a:pt x="191808" y="204111"/>
                </a:lnTo>
                <a:lnTo>
                  <a:pt x="195656" y="205432"/>
                </a:lnTo>
                <a:lnTo>
                  <a:pt x="196380" y="205698"/>
                </a:lnTo>
                <a:lnTo>
                  <a:pt x="197116" y="205825"/>
                </a:lnTo>
                <a:lnTo>
                  <a:pt x="201180" y="205825"/>
                </a:lnTo>
                <a:lnTo>
                  <a:pt x="204597" y="203412"/>
                </a:lnTo>
                <a:lnTo>
                  <a:pt x="211607" y="192351"/>
                </a:lnTo>
                <a:lnTo>
                  <a:pt x="214625" y="185264"/>
                </a:lnTo>
                <a:close/>
              </a:path>
              <a:path w="277494" h="230505">
                <a:moveTo>
                  <a:pt x="95434" y="69516"/>
                </a:moveTo>
                <a:lnTo>
                  <a:pt x="53924" y="69516"/>
                </a:lnTo>
                <a:lnTo>
                  <a:pt x="51307" y="73441"/>
                </a:lnTo>
                <a:lnTo>
                  <a:pt x="48767" y="79765"/>
                </a:lnTo>
                <a:lnTo>
                  <a:pt x="45687" y="93672"/>
                </a:lnTo>
                <a:lnTo>
                  <a:pt x="45747" y="93850"/>
                </a:lnTo>
                <a:lnTo>
                  <a:pt x="46672" y="95983"/>
                </a:lnTo>
                <a:lnTo>
                  <a:pt x="50596" y="98307"/>
                </a:lnTo>
                <a:lnTo>
                  <a:pt x="53073" y="98053"/>
                </a:lnTo>
                <a:lnTo>
                  <a:pt x="54775" y="96555"/>
                </a:lnTo>
                <a:lnTo>
                  <a:pt x="68269" y="85808"/>
                </a:lnTo>
                <a:lnTo>
                  <a:pt x="83026" y="76139"/>
                </a:lnTo>
                <a:lnTo>
                  <a:pt x="95434" y="69516"/>
                </a:lnTo>
                <a:close/>
              </a:path>
              <a:path w="277494" h="230505">
                <a:moveTo>
                  <a:pt x="147534" y="60639"/>
                </a:moveTo>
                <a:lnTo>
                  <a:pt x="116801" y="60639"/>
                </a:lnTo>
                <a:lnTo>
                  <a:pt x="122420" y="70472"/>
                </a:lnTo>
                <a:lnTo>
                  <a:pt x="147891" y="94307"/>
                </a:lnTo>
                <a:lnTo>
                  <a:pt x="151066" y="94307"/>
                </a:lnTo>
                <a:lnTo>
                  <a:pt x="152387" y="93850"/>
                </a:lnTo>
                <a:lnTo>
                  <a:pt x="158191" y="89417"/>
                </a:lnTo>
                <a:lnTo>
                  <a:pt x="156540" y="81899"/>
                </a:lnTo>
                <a:lnTo>
                  <a:pt x="152819" y="70812"/>
                </a:lnTo>
                <a:lnTo>
                  <a:pt x="149720" y="64462"/>
                </a:lnTo>
                <a:lnTo>
                  <a:pt x="147534" y="60639"/>
                </a:lnTo>
                <a:close/>
              </a:path>
              <a:path w="277494" h="230505">
                <a:moveTo>
                  <a:pt x="163370" y="0"/>
                </a:moveTo>
                <a:lnTo>
                  <a:pt x="111256" y="30"/>
                </a:lnTo>
                <a:lnTo>
                  <a:pt x="60779" y="11435"/>
                </a:lnTo>
                <a:lnTo>
                  <a:pt x="14731" y="33906"/>
                </a:lnTo>
                <a:lnTo>
                  <a:pt x="0" y="55407"/>
                </a:lnTo>
                <a:lnTo>
                  <a:pt x="736" y="59166"/>
                </a:lnTo>
                <a:lnTo>
                  <a:pt x="7988" y="69808"/>
                </a:lnTo>
                <a:lnTo>
                  <a:pt x="17945" y="69783"/>
                </a:lnTo>
                <a:lnTo>
                  <a:pt x="22605" y="69694"/>
                </a:lnTo>
                <a:lnTo>
                  <a:pt x="95434" y="69516"/>
                </a:lnTo>
                <a:lnTo>
                  <a:pt x="98373" y="67947"/>
                </a:lnTo>
                <a:lnTo>
                  <a:pt x="113639" y="61630"/>
                </a:lnTo>
                <a:lnTo>
                  <a:pt x="114223" y="61426"/>
                </a:lnTo>
                <a:lnTo>
                  <a:pt x="114757" y="61122"/>
                </a:lnTo>
                <a:lnTo>
                  <a:pt x="115214" y="60741"/>
                </a:lnTo>
                <a:lnTo>
                  <a:pt x="116801" y="60639"/>
                </a:lnTo>
                <a:lnTo>
                  <a:pt x="147534" y="60639"/>
                </a:lnTo>
                <a:lnTo>
                  <a:pt x="146278" y="58442"/>
                </a:lnTo>
                <a:lnTo>
                  <a:pt x="266867" y="58296"/>
                </a:lnTo>
                <a:lnTo>
                  <a:pt x="266717" y="57943"/>
                </a:lnTo>
                <a:lnTo>
                  <a:pt x="264366" y="54607"/>
                </a:lnTo>
                <a:lnTo>
                  <a:pt x="40144" y="54607"/>
                </a:lnTo>
                <a:lnTo>
                  <a:pt x="36918" y="51393"/>
                </a:lnTo>
                <a:lnTo>
                  <a:pt x="36918" y="43443"/>
                </a:lnTo>
                <a:lnTo>
                  <a:pt x="40144" y="40230"/>
                </a:lnTo>
                <a:lnTo>
                  <a:pt x="254237" y="40230"/>
                </a:lnTo>
                <a:lnTo>
                  <a:pt x="236497" y="23632"/>
                </a:lnTo>
                <a:lnTo>
                  <a:pt x="214325" y="11655"/>
                </a:lnTo>
                <a:lnTo>
                  <a:pt x="163370" y="0"/>
                </a:lnTo>
                <a:close/>
              </a:path>
              <a:path w="277494" h="230505">
                <a:moveTo>
                  <a:pt x="254237" y="40230"/>
                </a:moveTo>
                <a:lnTo>
                  <a:pt x="48069" y="40230"/>
                </a:lnTo>
                <a:lnTo>
                  <a:pt x="51295" y="43443"/>
                </a:lnTo>
                <a:lnTo>
                  <a:pt x="51295" y="51393"/>
                </a:lnTo>
                <a:lnTo>
                  <a:pt x="48069" y="54607"/>
                </a:lnTo>
                <a:lnTo>
                  <a:pt x="264366" y="54607"/>
                </a:lnTo>
                <a:lnTo>
                  <a:pt x="254237" y="40230"/>
                </a:lnTo>
                <a:close/>
              </a:path>
            </a:pathLst>
          </a:custGeom>
          <a:solidFill>
            <a:srgbClr val="F2632D"/>
          </a:solidFill>
        </p:spPr>
        <p:txBody>
          <a:bodyPr wrap="square" lIns="0" tIns="0" rIns="0" bIns="0" rtlCol="0"/>
          <a:lstStyle/>
          <a:p>
            <a:endParaRPr/>
          </a:p>
        </p:txBody>
      </p:sp>
      <p:pic>
        <p:nvPicPr>
          <p:cNvPr id="53" name="object 32">
            <a:extLst>
              <a:ext uri="{FF2B5EF4-FFF2-40B4-BE49-F238E27FC236}">
                <a16:creationId xmlns:a16="http://schemas.microsoft.com/office/drawing/2014/main" id="{F59FD61E-955C-0141-864E-7C065B363622}"/>
              </a:ext>
            </a:extLst>
          </p:cNvPr>
          <p:cNvPicPr/>
          <p:nvPr/>
        </p:nvPicPr>
        <p:blipFill>
          <a:blip r:embed="rId10" cstate="print"/>
          <a:stretch>
            <a:fillRect/>
          </a:stretch>
        </p:blipFill>
        <p:spPr>
          <a:xfrm>
            <a:off x="9634982" y="1270941"/>
            <a:ext cx="230606" cy="270247"/>
          </a:xfrm>
          <a:prstGeom prst="rect">
            <a:avLst/>
          </a:prstGeom>
        </p:spPr>
      </p:pic>
      <p:sp>
        <p:nvSpPr>
          <p:cNvPr id="54" name="object 33">
            <a:extLst>
              <a:ext uri="{FF2B5EF4-FFF2-40B4-BE49-F238E27FC236}">
                <a16:creationId xmlns:a16="http://schemas.microsoft.com/office/drawing/2014/main" id="{3434DBD0-D373-A849-AA4F-4F09D0460E87}"/>
              </a:ext>
            </a:extLst>
          </p:cNvPr>
          <p:cNvSpPr/>
          <p:nvPr/>
        </p:nvSpPr>
        <p:spPr>
          <a:xfrm>
            <a:off x="8440044" y="1330273"/>
            <a:ext cx="264795" cy="211454"/>
          </a:xfrm>
          <a:custGeom>
            <a:avLst/>
            <a:gdLst/>
            <a:ahLst/>
            <a:cxnLst/>
            <a:rect l="l" t="t" r="r" b="b"/>
            <a:pathLst>
              <a:path w="264795" h="211455">
                <a:moveTo>
                  <a:pt x="219735" y="186817"/>
                </a:moveTo>
                <a:lnTo>
                  <a:pt x="212775" y="179870"/>
                </a:lnTo>
                <a:lnTo>
                  <a:pt x="204203" y="179870"/>
                </a:lnTo>
                <a:lnTo>
                  <a:pt x="6946" y="179870"/>
                </a:lnTo>
                <a:lnTo>
                  <a:pt x="0" y="186817"/>
                </a:lnTo>
                <a:lnTo>
                  <a:pt x="0" y="203974"/>
                </a:lnTo>
                <a:lnTo>
                  <a:pt x="6946" y="210921"/>
                </a:lnTo>
                <a:lnTo>
                  <a:pt x="212775" y="210921"/>
                </a:lnTo>
                <a:lnTo>
                  <a:pt x="219735" y="203974"/>
                </a:lnTo>
                <a:lnTo>
                  <a:pt x="219735" y="186817"/>
                </a:lnTo>
                <a:close/>
              </a:path>
              <a:path w="264795" h="211455">
                <a:moveTo>
                  <a:pt x="264287" y="70459"/>
                </a:moveTo>
                <a:lnTo>
                  <a:pt x="260426" y="52285"/>
                </a:lnTo>
                <a:lnTo>
                  <a:pt x="258610" y="49720"/>
                </a:lnTo>
                <a:lnTo>
                  <a:pt x="249923" y="37426"/>
                </a:lnTo>
                <a:lnTo>
                  <a:pt x="238290" y="29946"/>
                </a:lnTo>
                <a:lnTo>
                  <a:pt x="238290" y="70459"/>
                </a:lnTo>
                <a:lnTo>
                  <a:pt x="236474" y="78524"/>
                </a:lnTo>
                <a:lnTo>
                  <a:pt x="231546" y="85128"/>
                </a:lnTo>
                <a:lnTo>
                  <a:pt x="224231" y="89573"/>
                </a:lnTo>
                <a:lnTo>
                  <a:pt x="215290" y="91211"/>
                </a:lnTo>
                <a:lnTo>
                  <a:pt x="213944" y="91211"/>
                </a:lnTo>
                <a:lnTo>
                  <a:pt x="212636" y="91059"/>
                </a:lnTo>
                <a:lnTo>
                  <a:pt x="211353" y="90855"/>
                </a:lnTo>
                <a:lnTo>
                  <a:pt x="212775" y="84302"/>
                </a:lnTo>
                <a:lnTo>
                  <a:pt x="213829" y="77609"/>
                </a:lnTo>
                <a:lnTo>
                  <a:pt x="214490" y="70789"/>
                </a:lnTo>
                <a:lnTo>
                  <a:pt x="214718" y="63855"/>
                </a:lnTo>
                <a:lnTo>
                  <a:pt x="214718" y="49771"/>
                </a:lnTo>
                <a:lnTo>
                  <a:pt x="214909" y="49771"/>
                </a:lnTo>
                <a:lnTo>
                  <a:pt x="215087" y="49720"/>
                </a:lnTo>
                <a:lnTo>
                  <a:pt x="215290" y="49720"/>
                </a:lnTo>
                <a:lnTo>
                  <a:pt x="224231" y="51358"/>
                </a:lnTo>
                <a:lnTo>
                  <a:pt x="231546" y="55803"/>
                </a:lnTo>
                <a:lnTo>
                  <a:pt x="236474" y="62395"/>
                </a:lnTo>
                <a:lnTo>
                  <a:pt x="238290" y="70459"/>
                </a:lnTo>
                <a:lnTo>
                  <a:pt x="238290" y="29946"/>
                </a:lnTo>
                <a:lnTo>
                  <a:pt x="234340" y="27406"/>
                </a:lnTo>
                <a:lnTo>
                  <a:pt x="215557" y="23774"/>
                </a:lnTo>
                <a:lnTo>
                  <a:pt x="215290" y="23723"/>
                </a:lnTo>
                <a:lnTo>
                  <a:pt x="215087" y="23723"/>
                </a:lnTo>
                <a:lnTo>
                  <a:pt x="214909" y="23774"/>
                </a:lnTo>
                <a:lnTo>
                  <a:pt x="214718" y="23774"/>
                </a:lnTo>
                <a:lnTo>
                  <a:pt x="214718" y="3416"/>
                </a:lnTo>
                <a:lnTo>
                  <a:pt x="211302" y="0"/>
                </a:lnTo>
                <a:lnTo>
                  <a:pt x="8432" y="0"/>
                </a:lnTo>
                <a:lnTo>
                  <a:pt x="5016" y="3416"/>
                </a:lnTo>
                <a:lnTo>
                  <a:pt x="5016" y="63855"/>
                </a:lnTo>
                <a:lnTo>
                  <a:pt x="13271" y="106362"/>
                </a:lnTo>
                <a:lnTo>
                  <a:pt x="35763" y="141122"/>
                </a:lnTo>
                <a:lnTo>
                  <a:pt x="69100" y="164566"/>
                </a:lnTo>
                <a:lnTo>
                  <a:pt x="109867" y="173177"/>
                </a:lnTo>
                <a:lnTo>
                  <a:pt x="138696" y="168973"/>
                </a:lnTo>
                <a:lnTo>
                  <a:pt x="164452" y="157149"/>
                </a:lnTo>
                <a:lnTo>
                  <a:pt x="186029" y="138874"/>
                </a:lnTo>
                <a:lnTo>
                  <a:pt x="202323" y="115328"/>
                </a:lnTo>
                <a:lnTo>
                  <a:pt x="206476" y="116433"/>
                </a:lnTo>
                <a:lnTo>
                  <a:pt x="210769" y="117208"/>
                </a:lnTo>
                <a:lnTo>
                  <a:pt x="215290" y="117208"/>
                </a:lnTo>
                <a:lnTo>
                  <a:pt x="225018" y="115328"/>
                </a:lnTo>
                <a:lnTo>
                  <a:pt x="234340" y="113525"/>
                </a:lnTo>
                <a:lnTo>
                  <a:pt x="249923" y="103505"/>
                </a:lnTo>
                <a:lnTo>
                  <a:pt x="258610" y="91211"/>
                </a:lnTo>
                <a:lnTo>
                  <a:pt x="260426" y="88646"/>
                </a:lnTo>
                <a:lnTo>
                  <a:pt x="264287" y="70459"/>
                </a:lnTo>
                <a:close/>
              </a:path>
            </a:pathLst>
          </a:custGeom>
          <a:solidFill>
            <a:srgbClr val="F2632D"/>
          </a:solidFill>
        </p:spPr>
        <p:txBody>
          <a:bodyPr wrap="square" lIns="0" tIns="0" rIns="0" bIns="0" rtlCol="0"/>
          <a:lstStyle/>
          <a:p>
            <a:endParaRPr/>
          </a:p>
        </p:txBody>
      </p:sp>
      <p:sp>
        <p:nvSpPr>
          <p:cNvPr id="55" name="object 34">
            <a:extLst>
              <a:ext uri="{FF2B5EF4-FFF2-40B4-BE49-F238E27FC236}">
                <a16:creationId xmlns:a16="http://schemas.microsoft.com/office/drawing/2014/main" id="{58E26A26-C1AB-3B4C-BEED-AC2CDC85FD97}"/>
              </a:ext>
            </a:extLst>
          </p:cNvPr>
          <p:cNvSpPr/>
          <p:nvPr/>
        </p:nvSpPr>
        <p:spPr>
          <a:xfrm>
            <a:off x="8842362" y="1220930"/>
            <a:ext cx="245745" cy="320675"/>
          </a:xfrm>
          <a:custGeom>
            <a:avLst/>
            <a:gdLst/>
            <a:ahLst/>
            <a:cxnLst/>
            <a:rect l="l" t="t" r="r" b="b"/>
            <a:pathLst>
              <a:path w="245745" h="320675">
                <a:moveTo>
                  <a:pt x="167690" y="289204"/>
                </a:moveTo>
                <a:lnTo>
                  <a:pt x="40347" y="289204"/>
                </a:lnTo>
                <a:lnTo>
                  <a:pt x="33400" y="296151"/>
                </a:lnTo>
                <a:lnTo>
                  <a:pt x="33400" y="313308"/>
                </a:lnTo>
                <a:lnTo>
                  <a:pt x="40347" y="320255"/>
                </a:lnTo>
                <a:lnTo>
                  <a:pt x="167690" y="320255"/>
                </a:lnTo>
                <a:lnTo>
                  <a:pt x="174637" y="313308"/>
                </a:lnTo>
                <a:lnTo>
                  <a:pt x="174637" y="296151"/>
                </a:lnTo>
                <a:lnTo>
                  <a:pt x="167690" y="289204"/>
                </a:lnTo>
                <a:close/>
              </a:path>
              <a:path w="245745" h="320675">
                <a:moveTo>
                  <a:pt x="205003" y="124536"/>
                </a:moveTo>
                <a:lnTo>
                  <a:pt x="3047" y="124536"/>
                </a:lnTo>
                <a:lnTo>
                  <a:pt x="0" y="127584"/>
                </a:lnTo>
                <a:lnTo>
                  <a:pt x="0" y="175983"/>
                </a:lnTo>
                <a:lnTo>
                  <a:pt x="6795" y="207085"/>
                </a:lnTo>
                <a:lnTo>
                  <a:pt x="25496" y="233264"/>
                </a:lnTo>
                <a:lnTo>
                  <a:pt x="53572" y="252418"/>
                </a:lnTo>
                <a:lnTo>
                  <a:pt x="88493" y="262445"/>
                </a:lnTo>
                <a:lnTo>
                  <a:pt x="88493" y="289204"/>
                </a:lnTo>
                <a:lnTo>
                  <a:pt x="119545" y="289204"/>
                </a:lnTo>
                <a:lnTo>
                  <a:pt x="119545" y="262445"/>
                </a:lnTo>
                <a:lnTo>
                  <a:pt x="154465" y="252418"/>
                </a:lnTo>
                <a:lnTo>
                  <a:pt x="182541" y="233264"/>
                </a:lnTo>
                <a:lnTo>
                  <a:pt x="201242" y="207085"/>
                </a:lnTo>
                <a:lnTo>
                  <a:pt x="208038" y="175983"/>
                </a:lnTo>
                <a:lnTo>
                  <a:pt x="208038" y="127584"/>
                </a:lnTo>
                <a:lnTo>
                  <a:pt x="205003" y="124536"/>
                </a:lnTo>
                <a:close/>
              </a:path>
              <a:path w="245745" h="320675">
                <a:moveTo>
                  <a:pt x="104012" y="43027"/>
                </a:moveTo>
                <a:lnTo>
                  <a:pt x="71501" y="49382"/>
                </a:lnTo>
                <a:lnTo>
                  <a:pt x="44630" y="66765"/>
                </a:lnTo>
                <a:lnTo>
                  <a:pt x="25899" y="92657"/>
                </a:lnTo>
                <a:lnTo>
                  <a:pt x="17805" y="124536"/>
                </a:lnTo>
                <a:lnTo>
                  <a:pt x="49110" y="124536"/>
                </a:lnTo>
                <a:lnTo>
                  <a:pt x="54708" y="104759"/>
                </a:lnTo>
                <a:lnTo>
                  <a:pt x="66698" y="88741"/>
                </a:lnTo>
                <a:lnTo>
                  <a:pt x="83620" y="78008"/>
                </a:lnTo>
                <a:lnTo>
                  <a:pt x="104012" y="74091"/>
                </a:lnTo>
                <a:lnTo>
                  <a:pt x="170279" y="74091"/>
                </a:lnTo>
                <a:lnTo>
                  <a:pt x="168719" y="72326"/>
                </a:lnTo>
                <a:lnTo>
                  <a:pt x="182323" y="53047"/>
                </a:lnTo>
                <a:lnTo>
                  <a:pt x="144310" y="53047"/>
                </a:lnTo>
                <a:lnTo>
                  <a:pt x="134975" y="48792"/>
                </a:lnTo>
                <a:lnTo>
                  <a:pt x="125099" y="45646"/>
                </a:lnTo>
                <a:lnTo>
                  <a:pt x="114754" y="43696"/>
                </a:lnTo>
                <a:lnTo>
                  <a:pt x="104012" y="43027"/>
                </a:lnTo>
                <a:close/>
              </a:path>
              <a:path w="245745" h="320675">
                <a:moveTo>
                  <a:pt x="170279" y="74091"/>
                </a:moveTo>
                <a:lnTo>
                  <a:pt x="104012" y="74091"/>
                </a:lnTo>
                <a:lnTo>
                  <a:pt x="124407" y="78008"/>
                </a:lnTo>
                <a:lnTo>
                  <a:pt x="141333" y="88741"/>
                </a:lnTo>
                <a:lnTo>
                  <a:pt x="153328" y="104759"/>
                </a:lnTo>
                <a:lnTo>
                  <a:pt x="158927" y="124536"/>
                </a:lnTo>
                <a:lnTo>
                  <a:pt x="191274" y="124536"/>
                </a:lnTo>
                <a:lnTo>
                  <a:pt x="217927" y="87629"/>
                </a:lnTo>
                <a:lnTo>
                  <a:pt x="179616" y="87629"/>
                </a:lnTo>
                <a:lnTo>
                  <a:pt x="176555" y="82118"/>
                </a:lnTo>
                <a:lnTo>
                  <a:pt x="172872" y="77025"/>
                </a:lnTo>
                <a:lnTo>
                  <a:pt x="170279" y="74091"/>
                </a:lnTo>
                <a:close/>
              </a:path>
              <a:path w="245745" h="320675">
                <a:moveTo>
                  <a:pt x="244206" y="38887"/>
                </a:moveTo>
                <a:lnTo>
                  <a:pt x="192316" y="38887"/>
                </a:lnTo>
                <a:lnTo>
                  <a:pt x="207505" y="49009"/>
                </a:lnTo>
                <a:lnTo>
                  <a:pt x="179616" y="87629"/>
                </a:lnTo>
                <a:lnTo>
                  <a:pt x="217927" y="87629"/>
                </a:lnTo>
                <a:lnTo>
                  <a:pt x="244589" y="50711"/>
                </a:lnTo>
                <a:lnTo>
                  <a:pt x="245567" y="46431"/>
                </a:lnTo>
                <a:lnTo>
                  <a:pt x="244206" y="38887"/>
                </a:lnTo>
                <a:close/>
              </a:path>
              <a:path w="245745" h="320675">
                <a:moveTo>
                  <a:pt x="189966" y="0"/>
                </a:moveTo>
                <a:lnTo>
                  <a:pt x="180530" y="1752"/>
                </a:lnTo>
                <a:lnTo>
                  <a:pt x="144310" y="53047"/>
                </a:lnTo>
                <a:lnTo>
                  <a:pt x="182323" y="53047"/>
                </a:lnTo>
                <a:lnTo>
                  <a:pt x="192316" y="38887"/>
                </a:lnTo>
                <a:lnTo>
                  <a:pt x="244206" y="38887"/>
                </a:lnTo>
                <a:lnTo>
                  <a:pt x="244068" y="38125"/>
                </a:lnTo>
                <a:lnTo>
                  <a:pt x="241655" y="34455"/>
                </a:lnTo>
                <a:lnTo>
                  <a:pt x="189966" y="0"/>
                </a:lnTo>
                <a:close/>
              </a:path>
            </a:pathLst>
          </a:custGeom>
          <a:solidFill>
            <a:srgbClr val="F2632D"/>
          </a:solidFill>
        </p:spPr>
        <p:txBody>
          <a:bodyPr wrap="square" lIns="0" tIns="0" rIns="0" bIns="0" rtlCol="0"/>
          <a:lstStyle/>
          <a:p>
            <a:endParaRPr/>
          </a:p>
        </p:txBody>
      </p:sp>
      <p:pic>
        <p:nvPicPr>
          <p:cNvPr id="56" name="object 35">
            <a:extLst>
              <a:ext uri="{FF2B5EF4-FFF2-40B4-BE49-F238E27FC236}">
                <a16:creationId xmlns:a16="http://schemas.microsoft.com/office/drawing/2014/main" id="{682B981F-4BF5-D448-8E7E-E00D770A3CA4}"/>
              </a:ext>
            </a:extLst>
          </p:cNvPr>
          <p:cNvPicPr/>
          <p:nvPr/>
        </p:nvPicPr>
        <p:blipFill>
          <a:blip r:embed="rId11" cstate="print"/>
          <a:stretch>
            <a:fillRect/>
          </a:stretch>
        </p:blipFill>
        <p:spPr>
          <a:xfrm>
            <a:off x="10030396" y="1246132"/>
            <a:ext cx="237962" cy="295654"/>
          </a:xfrm>
          <a:prstGeom prst="rect">
            <a:avLst/>
          </a:prstGeom>
        </p:spPr>
      </p:pic>
      <p:sp>
        <p:nvSpPr>
          <p:cNvPr id="57" name="object 36">
            <a:extLst>
              <a:ext uri="{FF2B5EF4-FFF2-40B4-BE49-F238E27FC236}">
                <a16:creationId xmlns:a16="http://schemas.microsoft.com/office/drawing/2014/main" id="{7C8728DC-AA31-A54A-8743-CE1CB5E8C015}"/>
              </a:ext>
            </a:extLst>
          </p:cNvPr>
          <p:cNvSpPr/>
          <p:nvPr/>
        </p:nvSpPr>
        <p:spPr>
          <a:xfrm>
            <a:off x="8420771" y="1679086"/>
            <a:ext cx="262890" cy="250825"/>
          </a:xfrm>
          <a:custGeom>
            <a:avLst/>
            <a:gdLst/>
            <a:ahLst/>
            <a:cxnLst/>
            <a:rect l="l" t="t" r="r" b="b"/>
            <a:pathLst>
              <a:path w="262889" h="250825">
                <a:moveTo>
                  <a:pt x="115655" y="227609"/>
                </a:moveTo>
                <a:lnTo>
                  <a:pt x="61798" y="227609"/>
                </a:lnTo>
                <a:lnTo>
                  <a:pt x="61391" y="233705"/>
                </a:lnTo>
                <a:lnTo>
                  <a:pt x="60769" y="240042"/>
                </a:lnTo>
                <a:lnTo>
                  <a:pt x="62191" y="244068"/>
                </a:lnTo>
                <a:lnTo>
                  <a:pt x="67551" y="249085"/>
                </a:lnTo>
                <a:lnTo>
                  <a:pt x="70726" y="250342"/>
                </a:lnTo>
                <a:lnTo>
                  <a:pt x="74447" y="250342"/>
                </a:lnTo>
                <a:lnTo>
                  <a:pt x="110843" y="233037"/>
                </a:lnTo>
                <a:lnTo>
                  <a:pt x="115655" y="227609"/>
                </a:lnTo>
                <a:close/>
              </a:path>
              <a:path w="262889" h="250825">
                <a:moveTo>
                  <a:pt x="225477" y="197002"/>
                </a:moveTo>
                <a:lnTo>
                  <a:pt x="131178" y="197002"/>
                </a:lnTo>
                <a:lnTo>
                  <a:pt x="132977" y="203847"/>
                </a:lnTo>
                <a:lnTo>
                  <a:pt x="161986" y="241001"/>
                </a:lnTo>
                <a:lnTo>
                  <a:pt x="187909" y="250342"/>
                </a:lnTo>
                <a:lnTo>
                  <a:pt x="191630" y="250342"/>
                </a:lnTo>
                <a:lnTo>
                  <a:pt x="194805" y="249085"/>
                </a:lnTo>
                <a:lnTo>
                  <a:pt x="200164" y="244068"/>
                </a:lnTo>
                <a:lnTo>
                  <a:pt x="201587" y="240042"/>
                </a:lnTo>
                <a:lnTo>
                  <a:pt x="200952" y="233705"/>
                </a:lnTo>
                <a:lnTo>
                  <a:pt x="200545" y="227609"/>
                </a:lnTo>
                <a:lnTo>
                  <a:pt x="223929" y="227609"/>
                </a:lnTo>
                <a:lnTo>
                  <a:pt x="225742" y="225069"/>
                </a:lnTo>
                <a:lnTo>
                  <a:pt x="226313" y="221424"/>
                </a:lnTo>
                <a:lnTo>
                  <a:pt x="227043" y="208085"/>
                </a:lnTo>
                <a:lnTo>
                  <a:pt x="225477" y="197002"/>
                </a:lnTo>
                <a:close/>
              </a:path>
              <a:path w="262889" h="250825">
                <a:moveTo>
                  <a:pt x="192303" y="151803"/>
                </a:moveTo>
                <a:lnTo>
                  <a:pt x="70040" y="151803"/>
                </a:lnTo>
                <a:lnTo>
                  <a:pt x="63911" y="155671"/>
                </a:lnTo>
                <a:lnTo>
                  <a:pt x="37150" y="195071"/>
                </a:lnTo>
                <a:lnTo>
                  <a:pt x="35313" y="208103"/>
                </a:lnTo>
                <a:lnTo>
                  <a:pt x="36055" y="221437"/>
                </a:lnTo>
                <a:lnTo>
                  <a:pt x="36614" y="225069"/>
                </a:lnTo>
                <a:lnTo>
                  <a:pt x="39039" y="228485"/>
                </a:lnTo>
                <a:lnTo>
                  <a:pt x="46037" y="232321"/>
                </a:lnTo>
                <a:lnTo>
                  <a:pt x="50304" y="232422"/>
                </a:lnTo>
                <a:lnTo>
                  <a:pt x="56121" y="229895"/>
                </a:lnTo>
                <a:lnTo>
                  <a:pt x="61798" y="227609"/>
                </a:lnTo>
                <a:lnTo>
                  <a:pt x="115655" y="227609"/>
                </a:lnTo>
                <a:lnTo>
                  <a:pt x="119697" y="223050"/>
                </a:lnTo>
                <a:lnTo>
                  <a:pt x="123647" y="216933"/>
                </a:lnTo>
                <a:lnTo>
                  <a:pt x="126871" y="210512"/>
                </a:lnTo>
                <a:lnTo>
                  <a:pt x="129379" y="203847"/>
                </a:lnTo>
                <a:lnTo>
                  <a:pt x="131178" y="197002"/>
                </a:lnTo>
                <a:lnTo>
                  <a:pt x="225477" y="197002"/>
                </a:lnTo>
                <a:lnTo>
                  <a:pt x="204149" y="160197"/>
                </a:lnTo>
                <a:lnTo>
                  <a:pt x="198432" y="155671"/>
                </a:lnTo>
                <a:lnTo>
                  <a:pt x="192303" y="151803"/>
                </a:lnTo>
                <a:close/>
              </a:path>
              <a:path w="262889" h="250825">
                <a:moveTo>
                  <a:pt x="223929" y="227609"/>
                </a:moveTo>
                <a:lnTo>
                  <a:pt x="200545" y="227609"/>
                </a:lnTo>
                <a:lnTo>
                  <a:pt x="203301" y="228701"/>
                </a:lnTo>
                <a:lnTo>
                  <a:pt x="206235" y="229895"/>
                </a:lnTo>
                <a:lnTo>
                  <a:pt x="212064" y="232409"/>
                </a:lnTo>
                <a:lnTo>
                  <a:pt x="216306" y="232321"/>
                </a:lnTo>
                <a:lnTo>
                  <a:pt x="223304" y="228485"/>
                </a:lnTo>
                <a:lnTo>
                  <a:pt x="223929" y="227609"/>
                </a:lnTo>
                <a:close/>
              </a:path>
              <a:path w="262889" h="250825">
                <a:moveTo>
                  <a:pt x="42257" y="62145"/>
                </a:moveTo>
                <a:lnTo>
                  <a:pt x="9563" y="82092"/>
                </a:lnTo>
                <a:lnTo>
                  <a:pt x="10782" y="86207"/>
                </a:lnTo>
                <a:lnTo>
                  <a:pt x="15009" y="90957"/>
                </a:lnTo>
                <a:lnTo>
                  <a:pt x="18922" y="95643"/>
                </a:lnTo>
                <a:lnTo>
                  <a:pt x="12992" y="97142"/>
                </a:lnTo>
                <a:lnTo>
                  <a:pt x="6769" y="98513"/>
                </a:lnTo>
                <a:lnTo>
                  <a:pt x="3378" y="101117"/>
                </a:lnTo>
                <a:lnTo>
                  <a:pt x="0" y="108330"/>
                </a:lnTo>
                <a:lnTo>
                  <a:pt x="38" y="112521"/>
                </a:lnTo>
                <a:lnTo>
                  <a:pt x="1727" y="115798"/>
                </a:lnTo>
                <a:lnTo>
                  <a:pt x="28919" y="143969"/>
                </a:lnTo>
                <a:lnTo>
                  <a:pt x="55130" y="152628"/>
                </a:lnTo>
                <a:lnTo>
                  <a:pt x="64820" y="152628"/>
                </a:lnTo>
                <a:lnTo>
                  <a:pt x="67411" y="152107"/>
                </a:lnTo>
                <a:lnTo>
                  <a:pt x="70040" y="151803"/>
                </a:lnTo>
                <a:lnTo>
                  <a:pt x="212572" y="151803"/>
                </a:lnTo>
                <a:lnTo>
                  <a:pt x="214299" y="151536"/>
                </a:lnTo>
                <a:lnTo>
                  <a:pt x="253382" y="127005"/>
                </a:lnTo>
                <a:lnTo>
                  <a:pt x="262356" y="108330"/>
                </a:lnTo>
                <a:lnTo>
                  <a:pt x="258965" y="101117"/>
                </a:lnTo>
                <a:lnTo>
                  <a:pt x="255574" y="98513"/>
                </a:lnTo>
                <a:lnTo>
                  <a:pt x="249351" y="97142"/>
                </a:lnTo>
                <a:lnTo>
                  <a:pt x="243420" y="95643"/>
                </a:lnTo>
                <a:lnTo>
                  <a:pt x="247356" y="90944"/>
                </a:lnTo>
                <a:lnTo>
                  <a:pt x="251574" y="86182"/>
                </a:lnTo>
                <a:lnTo>
                  <a:pt x="252793" y="82092"/>
                </a:lnTo>
                <a:lnTo>
                  <a:pt x="252319" y="79628"/>
                </a:lnTo>
                <a:lnTo>
                  <a:pt x="93040" y="79628"/>
                </a:lnTo>
                <a:lnTo>
                  <a:pt x="87558" y="75149"/>
                </a:lnTo>
                <a:lnTo>
                  <a:pt x="81611" y="71232"/>
                </a:lnTo>
                <a:lnTo>
                  <a:pt x="75229" y="67932"/>
                </a:lnTo>
                <a:lnTo>
                  <a:pt x="68440" y="65303"/>
                </a:lnTo>
                <a:lnTo>
                  <a:pt x="55407" y="62432"/>
                </a:lnTo>
                <a:lnTo>
                  <a:pt x="42257" y="62145"/>
                </a:lnTo>
                <a:close/>
              </a:path>
              <a:path w="262889" h="250825">
                <a:moveTo>
                  <a:pt x="212572" y="151803"/>
                </a:moveTo>
                <a:lnTo>
                  <a:pt x="192303" y="151803"/>
                </a:lnTo>
                <a:lnTo>
                  <a:pt x="194932" y="152107"/>
                </a:lnTo>
                <a:lnTo>
                  <a:pt x="197535" y="152628"/>
                </a:lnTo>
                <a:lnTo>
                  <a:pt x="207225" y="152628"/>
                </a:lnTo>
                <a:lnTo>
                  <a:pt x="212572" y="151803"/>
                </a:lnTo>
                <a:close/>
              </a:path>
              <a:path w="262889" h="250825">
                <a:moveTo>
                  <a:pt x="113271" y="0"/>
                </a:moveTo>
                <a:lnTo>
                  <a:pt x="88312" y="38534"/>
                </a:lnTo>
                <a:lnTo>
                  <a:pt x="87020" y="51815"/>
                </a:lnTo>
                <a:lnTo>
                  <a:pt x="87418" y="59083"/>
                </a:lnTo>
                <a:lnTo>
                  <a:pt x="88582" y="66170"/>
                </a:lnTo>
                <a:lnTo>
                  <a:pt x="90470" y="73032"/>
                </a:lnTo>
                <a:lnTo>
                  <a:pt x="93040" y="79628"/>
                </a:lnTo>
                <a:lnTo>
                  <a:pt x="169316" y="79628"/>
                </a:lnTo>
                <a:lnTo>
                  <a:pt x="171885" y="73032"/>
                </a:lnTo>
                <a:lnTo>
                  <a:pt x="173774" y="66170"/>
                </a:lnTo>
                <a:lnTo>
                  <a:pt x="174938" y="59083"/>
                </a:lnTo>
                <a:lnTo>
                  <a:pt x="175336" y="51815"/>
                </a:lnTo>
                <a:lnTo>
                  <a:pt x="174044" y="38534"/>
                </a:lnTo>
                <a:lnTo>
                  <a:pt x="170251" y="25936"/>
                </a:lnTo>
                <a:lnTo>
                  <a:pt x="164079" y="14314"/>
                </a:lnTo>
                <a:lnTo>
                  <a:pt x="163902" y="14096"/>
                </a:lnTo>
                <a:lnTo>
                  <a:pt x="131178" y="14096"/>
                </a:lnTo>
                <a:lnTo>
                  <a:pt x="129590" y="11607"/>
                </a:lnTo>
                <a:lnTo>
                  <a:pt x="127906" y="8902"/>
                </a:lnTo>
                <a:lnTo>
                  <a:pt x="124695" y="3428"/>
                </a:lnTo>
                <a:lnTo>
                  <a:pt x="121208" y="1015"/>
                </a:lnTo>
                <a:lnTo>
                  <a:pt x="113271" y="0"/>
                </a:lnTo>
                <a:close/>
              </a:path>
              <a:path w="262889" h="250825">
                <a:moveTo>
                  <a:pt x="220100" y="62156"/>
                </a:moveTo>
                <a:lnTo>
                  <a:pt x="180740" y="71232"/>
                </a:lnTo>
                <a:lnTo>
                  <a:pt x="169316" y="79628"/>
                </a:lnTo>
                <a:lnTo>
                  <a:pt x="252319" y="79628"/>
                </a:lnTo>
                <a:lnTo>
                  <a:pt x="220100" y="62156"/>
                </a:lnTo>
                <a:close/>
              </a:path>
              <a:path w="262889" h="250825">
                <a:moveTo>
                  <a:pt x="149072" y="0"/>
                </a:moveTo>
                <a:lnTo>
                  <a:pt x="141160" y="1015"/>
                </a:lnTo>
                <a:lnTo>
                  <a:pt x="137635" y="3441"/>
                </a:lnTo>
                <a:lnTo>
                  <a:pt x="134434" y="8915"/>
                </a:lnTo>
                <a:lnTo>
                  <a:pt x="131178" y="14096"/>
                </a:lnTo>
                <a:lnTo>
                  <a:pt x="163902" y="14096"/>
                </a:lnTo>
                <a:lnTo>
                  <a:pt x="155651" y="3962"/>
                </a:lnTo>
                <a:lnTo>
                  <a:pt x="153047" y="1346"/>
                </a:lnTo>
                <a:lnTo>
                  <a:pt x="149072" y="0"/>
                </a:lnTo>
                <a:close/>
              </a:path>
            </a:pathLst>
          </a:custGeom>
          <a:solidFill>
            <a:srgbClr val="F2632D"/>
          </a:solidFill>
        </p:spPr>
        <p:txBody>
          <a:bodyPr wrap="square" lIns="0" tIns="0" rIns="0" bIns="0" rtlCol="0"/>
          <a:lstStyle/>
          <a:p>
            <a:endParaRPr/>
          </a:p>
        </p:txBody>
      </p:sp>
      <p:sp>
        <p:nvSpPr>
          <p:cNvPr id="58" name="object 37">
            <a:extLst>
              <a:ext uri="{FF2B5EF4-FFF2-40B4-BE49-F238E27FC236}">
                <a16:creationId xmlns:a16="http://schemas.microsoft.com/office/drawing/2014/main" id="{6CB5069A-C593-8F4F-ABF5-66FED06BE377}"/>
              </a:ext>
            </a:extLst>
          </p:cNvPr>
          <p:cNvSpPr/>
          <p:nvPr/>
        </p:nvSpPr>
        <p:spPr>
          <a:xfrm>
            <a:off x="9228549" y="1649613"/>
            <a:ext cx="266700" cy="276860"/>
          </a:xfrm>
          <a:custGeom>
            <a:avLst/>
            <a:gdLst/>
            <a:ahLst/>
            <a:cxnLst/>
            <a:rect l="l" t="t" r="r" b="b"/>
            <a:pathLst>
              <a:path w="266700" h="276860">
                <a:moveTo>
                  <a:pt x="259918" y="71424"/>
                </a:moveTo>
                <a:lnTo>
                  <a:pt x="6261" y="71424"/>
                </a:lnTo>
                <a:lnTo>
                  <a:pt x="0" y="77673"/>
                </a:lnTo>
                <a:lnTo>
                  <a:pt x="0" y="270421"/>
                </a:lnTo>
                <a:lnTo>
                  <a:pt x="6261" y="276682"/>
                </a:lnTo>
                <a:lnTo>
                  <a:pt x="259918" y="276682"/>
                </a:lnTo>
                <a:lnTo>
                  <a:pt x="266179" y="270421"/>
                </a:lnTo>
                <a:lnTo>
                  <a:pt x="266179" y="248729"/>
                </a:lnTo>
                <a:lnTo>
                  <a:pt x="27952" y="248729"/>
                </a:lnTo>
                <a:lnTo>
                  <a:pt x="27952" y="99377"/>
                </a:lnTo>
                <a:lnTo>
                  <a:pt x="266179" y="99377"/>
                </a:lnTo>
                <a:lnTo>
                  <a:pt x="266179" y="77673"/>
                </a:lnTo>
                <a:lnTo>
                  <a:pt x="259918" y="71424"/>
                </a:lnTo>
                <a:close/>
              </a:path>
              <a:path w="266700" h="276860">
                <a:moveTo>
                  <a:pt x="266179" y="99377"/>
                </a:moveTo>
                <a:lnTo>
                  <a:pt x="238226" y="99377"/>
                </a:lnTo>
                <a:lnTo>
                  <a:pt x="238226" y="248729"/>
                </a:lnTo>
                <a:lnTo>
                  <a:pt x="266179" y="248729"/>
                </a:lnTo>
                <a:lnTo>
                  <a:pt x="266179" y="99377"/>
                </a:lnTo>
                <a:close/>
              </a:path>
              <a:path w="266700" h="276860">
                <a:moveTo>
                  <a:pt x="93611" y="99377"/>
                </a:moveTo>
                <a:lnTo>
                  <a:pt x="68402" y="99377"/>
                </a:lnTo>
                <a:lnTo>
                  <a:pt x="68402" y="131457"/>
                </a:lnTo>
                <a:lnTo>
                  <a:pt x="93611" y="131457"/>
                </a:lnTo>
                <a:lnTo>
                  <a:pt x="93611" y="99377"/>
                </a:lnTo>
                <a:close/>
              </a:path>
              <a:path w="266700" h="276860">
                <a:moveTo>
                  <a:pt x="197777" y="99377"/>
                </a:moveTo>
                <a:lnTo>
                  <a:pt x="172580" y="99377"/>
                </a:lnTo>
                <a:lnTo>
                  <a:pt x="172580" y="131457"/>
                </a:lnTo>
                <a:lnTo>
                  <a:pt x="197777" y="131457"/>
                </a:lnTo>
                <a:lnTo>
                  <a:pt x="197777" y="99377"/>
                </a:lnTo>
                <a:close/>
              </a:path>
              <a:path w="266700" h="276860">
                <a:moveTo>
                  <a:pt x="133095" y="0"/>
                </a:moveTo>
                <a:lnTo>
                  <a:pt x="107937" y="5354"/>
                </a:lnTo>
                <a:lnTo>
                  <a:pt x="87371" y="19950"/>
                </a:lnTo>
                <a:lnTo>
                  <a:pt x="73493" y="41581"/>
                </a:lnTo>
                <a:lnTo>
                  <a:pt x="68402" y="68046"/>
                </a:lnTo>
                <a:lnTo>
                  <a:pt x="68402" y="71424"/>
                </a:lnTo>
                <a:lnTo>
                  <a:pt x="93611" y="71424"/>
                </a:lnTo>
                <a:lnTo>
                  <a:pt x="93611" y="68046"/>
                </a:lnTo>
                <a:lnTo>
                  <a:pt x="96718" y="51385"/>
                </a:lnTo>
                <a:lnTo>
                  <a:pt x="105186" y="37763"/>
                </a:lnTo>
                <a:lnTo>
                  <a:pt x="117737" y="28570"/>
                </a:lnTo>
                <a:lnTo>
                  <a:pt x="133095" y="25196"/>
                </a:lnTo>
                <a:lnTo>
                  <a:pt x="182175" y="25196"/>
                </a:lnTo>
                <a:lnTo>
                  <a:pt x="178809" y="19950"/>
                </a:lnTo>
                <a:lnTo>
                  <a:pt x="158247" y="5354"/>
                </a:lnTo>
                <a:lnTo>
                  <a:pt x="133095" y="0"/>
                </a:lnTo>
                <a:close/>
              </a:path>
              <a:path w="266700" h="276860">
                <a:moveTo>
                  <a:pt x="182175" y="25196"/>
                </a:moveTo>
                <a:lnTo>
                  <a:pt x="133095" y="25196"/>
                </a:lnTo>
                <a:lnTo>
                  <a:pt x="148448" y="28570"/>
                </a:lnTo>
                <a:lnTo>
                  <a:pt x="161001" y="37763"/>
                </a:lnTo>
                <a:lnTo>
                  <a:pt x="169471" y="51385"/>
                </a:lnTo>
                <a:lnTo>
                  <a:pt x="172580" y="68046"/>
                </a:lnTo>
                <a:lnTo>
                  <a:pt x="172580" y="71424"/>
                </a:lnTo>
                <a:lnTo>
                  <a:pt x="197777" y="71424"/>
                </a:lnTo>
                <a:lnTo>
                  <a:pt x="197777" y="68046"/>
                </a:lnTo>
                <a:lnTo>
                  <a:pt x="192685" y="41581"/>
                </a:lnTo>
                <a:lnTo>
                  <a:pt x="182175" y="25196"/>
                </a:lnTo>
                <a:close/>
              </a:path>
            </a:pathLst>
          </a:custGeom>
          <a:solidFill>
            <a:srgbClr val="F2632D"/>
          </a:solidFill>
        </p:spPr>
        <p:txBody>
          <a:bodyPr wrap="square" lIns="0" tIns="0" rIns="0" bIns="0" rtlCol="0"/>
          <a:lstStyle/>
          <a:p>
            <a:endParaRPr/>
          </a:p>
        </p:txBody>
      </p:sp>
      <p:pic>
        <p:nvPicPr>
          <p:cNvPr id="59" name="object 38">
            <a:extLst>
              <a:ext uri="{FF2B5EF4-FFF2-40B4-BE49-F238E27FC236}">
                <a16:creationId xmlns:a16="http://schemas.microsoft.com/office/drawing/2014/main" id="{1C87A1B2-B4AE-A840-ACCD-0F92A7423B4E}"/>
              </a:ext>
            </a:extLst>
          </p:cNvPr>
          <p:cNvPicPr/>
          <p:nvPr/>
        </p:nvPicPr>
        <p:blipFill>
          <a:blip r:embed="rId12" cstate="print"/>
          <a:stretch>
            <a:fillRect/>
          </a:stretch>
        </p:blipFill>
        <p:spPr>
          <a:xfrm>
            <a:off x="8026063" y="2225994"/>
            <a:ext cx="540804" cy="537692"/>
          </a:xfrm>
          <a:prstGeom prst="rect">
            <a:avLst/>
          </a:prstGeom>
        </p:spPr>
      </p:pic>
      <p:sp>
        <p:nvSpPr>
          <p:cNvPr id="60" name="object 41">
            <a:extLst>
              <a:ext uri="{FF2B5EF4-FFF2-40B4-BE49-F238E27FC236}">
                <a16:creationId xmlns:a16="http://schemas.microsoft.com/office/drawing/2014/main" id="{8A558E54-4287-644F-AB95-943B21BBA65F}"/>
              </a:ext>
            </a:extLst>
          </p:cNvPr>
          <p:cNvSpPr/>
          <p:nvPr/>
        </p:nvSpPr>
        <p:spPr>
          <a:xfrm>
            <a:off x="7226578" y="3475583"/>
            <a:ext cx="483234" cy="330835"/>
          </a:xfrm>
          <a:custGeom>
            <a:avLst/>
            <a:gdLst/>
            <a:ahLst/>
            <a:cxnLst/>
            <a:rect l="l" t="t" r="r" b="b"/>
            <a:pathLst>
              <a:path w="483235" h="330835">
                <a:moveTo>
                  <a:pt x="65392" y="0"/>
                </a:moveTo>
                <a:lnTo>
                  <a:pt x="0" y="167932"/>
                </a:lnTo>
                <a:lnTo>
                  <a:pt x="417728" y="330580"/>
                </a:lnTo>
                <a:lnTo>
                  <a:pt x="483107" y="162648"/>
                </a:lnTo>
                <a:lnTo>
                  <a:pt x="65392" y="0"/>
                </a:lnTo>
                <a:close/>
              </a:path>
            </a:pathLst>
          </a:custGeom>
          <a:solidFill>
            <a:srgbClr val="D0E8CC"/>
          </a:solidFill>
        </p:spPr>
        <p:txBody>
          <a:bodyPr wrap="square" lIns="0" tIns="0" rIns="0" bIns="0" rtlCol="0"/>
          <a:lstStyle/>
          <a:p>
            <a:endParaRPr/>
          </a:p>
        </p:txBody>
      </p:sp>
      <p:sp>
        <p:nvSpPr>
          <p:cNvPr id="61" name="object 42">
            <a:extLst>
              <a:ext uri="{FF2B5EF4-FFF2-40B4-BE49-F238E27FC236}">
                <a16:creationId xmlns:a16="http://schemas.microsoft.com/office/drawing/2014/main" id="{81073AE4-C3EE-9942-8927-A20F6ADAEB82}"/>
              </a:ext>
            </a:extLst>
          </p:cNvPr>
          <p:cNvSpPr/>
          <p:nvPr/>
        </p:nvSpPr>
        <p:spPr>
          <a:xfrm>
            <a:off x="8690348" y="3466956"/>
            <a:ext cx="483234" cy="347980"/>
          </a:xfrm>
          <a:custGeom>
            <a:avLst/>
            <a:gdLst/>
            <a:ahLst/>
            <a:cxnLst/>
            <a:rect l="l" t="t" r="r" b="b"/>
            <a:pathLst>
              <a:path w="483235" h="347979">
                <a:moveTo>
                  <a:pt x="409028" y="0"/>
                </a:moveTo>
                <a:lnTo>
                  <a:pt x="0" y="183400"/>
                </a:lnTo>
                <a:lnTo>
                  <a:pt x="73723" y="347840"/>
                </a:lnTo>
                <a:lnTo>
                  <a:pt x="482765" y="164439"/>
                </a:lnTo>
                <a:lnTo>
                  <a:pt x="409028" y="0"/>
                </a:lnTo>
                <a:close/>
              </a:path>
            </a:pathLst>
          </a:custGeom>
          <a:solidFill>
            <a:srgbClr val="EADAEB"/>
          </a:solidFill>
        </p:spPr>
        <p:txBody>
          <a:bodyPr wrap="square" lIns="0" tIns="0" rIns="0" bIns="0" rtlCol="0"/>
          <a:lstStyle/>
          <a:p>
            <a:endParaRPr/>
          </a:p>
        </p:txBody>
      </p:sp>
      <p:sp>
        <p:nvSpPr>
          <p:cNvPr id="62" name="object 43">
            <a:extLst>
              <a:ext uri="{FF2B5EF4-FFF2-40B4-BE49-F238E27FC236}">
                <a16:creationId xmlns:a16="http://schemas.microsoft.com/office/drawing/2014/main" id="{089AB379-C596-BE40-B725-ABBF730AEACC}"/>
              </a:ext>
            </a:extLst>
          </p:cNvPr>
          <p:cNvSpPr/>
          <p:nvPr/>
        </p:nvSpPr>
        <p:spPr>
          <a:xfrm>
            <a:off x="7960404" y="3497147"/>
            <a:ext cx="479425" cy="287655"/>
          </a:xfrm>
          <a:custGeom>
            <a:avLst/>
            <a:gdLst/>
            <a:ahLst/>
            <a:cxnLst/>
            <a:rect l="l" t="t" r="r" b="b"/>
            <a:pathLst>
              <a:path w="479425" h="287654">
                <a:moveTo>
                  <a:pt x="433781" y="0"/>
                </a:moveTo>
                <a:lnTo>
                  <a:pt x="0" y="113055"/>
                </a:lnTo>
                <a:lnTo>
                  <a:pt x="45453" y="287451"/>
                </a:lnTo>
                <a:lnTo>
                  <a:pt x="479234" y="174396"/>
                </a:lnTo>
                <a:lnTo>
                  <a:pt x="433781" y="0"/>
                </a:lnTo>
                <a:close/>
              </a:path>
            </a:pathLst>
          </a:custGeom>
          <a:solidFill>
            <a:srgbClr val="FADAB2"/>
          </a:solidFill>
        </p:spPr>
        <p:txBody>
          <a:bodyPr wrap="square" lIns="0" tIns="0" rIns="0" bIns="0" rtlCol="0"/>
          <a:lstStyle/>
          <a:p>
            <a:endParaRPr/>
          </a:p>
        </p:txBody>
      </p:sp>
      <p:grpSp>
        <p:nvGrpSpPr>
          <p:cNvPr id="63" name="object 44">
            <a:extLst>
              <a:ext uri="{FF2B5EF4-FFF2-40B4-BE49-F238E27FC236}">
                <a16:creationId xmlns:a16="http://schemas.microsoft.com/office/drawing/2014/main" id="{DAB04F1E-C922-0C48-A02C-AF9499102156}"/>
              </a:ext>
            </a:extLst>
          </p:cNvPr>
          <p:cNvGrpSpPr/>
          <p:nvPr/>
        </p:nvGrpSpPr>
        <p:grpSpPr>
          <a:xfrm>
            <a:off x="7230931" y="3063092"/>
            <a:ext cx="784860" cy="248285"/>
            <a:chOff x="1859372" y="3063092"/>
            <a:chExt cx="784860" cy="248285"/>
          </a:xfrm>
        </p:grpSpPr>
        <p:pic>
          <p:nvPicPr>
            <p:cNvPr id="64" name="object 45">
              <a:extLst>
                <a:ext uri="{FF2B5EF4-FFF2-40B4-BE49-F238E27FC236}">
                  <a16:creationId xmlns:a16="http://schemas.microsoft.com/office/drawing/2014/main" id="{5B1C2F24-EBCD-9F41-BA8F-0BD9BE87091B}"/>
                </a:ext>
              </a:extLst>
            </p:cNvPr>
            <p:cNvPicPr/>
            <p:nvPr/>
          </p:nvPicPr>
          <p:blipFill>
            <a:blip r:embed="rId13" cstate="print"/>
            <a:stretch>
              <a:fillRect/>
            </a:stretch>
          </p:blipFill>
          <p:spPr>
            <a:xfrm>
              <a:off x="1862465" y="3066185"/>
              <a:ext cx="778065" cy="241820"/>
            </a:xfrm>
            <a:prstGeom prst="rect">
              <a:avLst/>
            </a:prstGeom>
          </p:spPr>
        </p:pic>
        <p:sp>
          <p:nvSpPr>
            <p:cNvPr id="65" name="object 46">
              <a:extLst>
                <a:ext uri="{FF2B5EF4-FFF2-40B4-BE49-F238E27FC236}">
                  <a16:creationId xmlns:a16="http://schemas.microsoft.com/office/drawing/2014/main" id="{F29F3735-FAF8-C74B-8B92-561E54C35604}"/>
                </a:ext>
              </a:extLst>
            </p:cNvPr>
            <p:cNvSpPr/>
            <p:nvPr/>
          </p:nvSpPr>
          <p:spPr>
            <a:xfrm>
              <a:off x="1862465" y="3066185"/>
              <a:ext cx="778510" cy="241935"/>
            </a:xfrm>
            <a:custGeom>
              <a:avLst/>
              <a:gdLst/>
              <a:ahLst/>
              <a:cxnLst/>
              <a:rect l="l" t="t" r="r" b="b"/>
              <a:pathLst>
                <a:path w="778510" h="241935">
                  <a:moveTo>
                    <a:pt x="14592" y="241820"/>
                  </a:moveTo>
                  <a:lnTo>
                    <a:pt x="32562" y="217754"/>
                  </a:lnTo>
                  <a:lnTo>
                    <a:pt x="10947" y="196938"/>
                  </a:lnTo>
                  <a:lnTo>
                    <a:pt x="28917" y="172872"/>
                  </a:lnTo>
                  <a:lnTo>
                    <a:pt x="7302" y="151993"/>
                  </a:lnTo>
                  <a:lnTo>
                    <a:pt x="25273" y="127939"/>
                  </a:lnTo>
                  <a:lnTo>
                    <a:pt x="3657" y="107048"/>
                  </a:lnTo>
                  <a:lnTo>
                    <a:pt x="21615" y="82905"/>
                  </a:lnTo>
                  <a:lnTo>
                    <a:pt x="0" y="61975"/>
                  </a:lnTo>
                  <a:lnTo>
                    <a:pt x="763460" y="0"/>
                  </a:lnTo>
                  <a:lnTo>
                    <a:pt x="745490" y="24066"/>
                  </a:lnTo>
                  <a:lnTo>
                    <a:pt x="767105" y="44894"/>
                  </a:lnTo>
                  <a:lnTo>
                    <a:pt x="749134" y="68948"/>
                  </a:lnTo>
                  <a:lnTo>
                    <a:pt x="770763" y="89827"/>
                  </a:lnTo>
                  <a:lnTo>
                    <a:pt x="752779" y="113880"/>
                  </a:lnTo>
                  <a:lnTo>
                    <a:pt x="774407" y="134772"/>
                  </a:lnTo>
                  <a:lnTo>
                    <a:pt x="756437" y="158915"/>
                  </a:lnTo>
                  <a:lnTo>
                    <a:pt x="778065" y="179844"/>
                  </a:lnTo>
                  <a:lnTo>
                    <a:pt x="14592" y="241820"/>
                  </a:lnTo>
                  <a:close/>
                </a:path>
              </a:pathLst>
            </a:custGeom>
            <a:ln w="6184">
              <a:solidFill>
                <a:srgbClr val="414042"/>
              </a:solidFill>
            </a:ln>
          </p:spPr>
          <p:txBody>
            <a:bodyPr wrap="square" lIns="0" tIns="0" rIns="0" bIns="0" rtlCol="0"/>
            <a:lstStyle/>
            <a:p>
              <a:endParaRPr/>
            </a:p>
          </p:txBody>
        </p:sp>
      </p:grpSp>
      <p:grpSp>
        <p:nvGrpSpPr>
          <p:cNvPr id="66" name="object 47">
            <a:extLst>
              <a:ext uri="{FF2B5EF4-FFF2-40B4-BE49-F238E27FC236}">
                <a16:creationId xmlns:a16="http://schemas.microsoft.com/office/drawing/2014/main" id="{68C0B062-738B-3649-80E2-A06FB2BB2960}"/>
              </a:ext>
            </a:extLst>
          </p:cNvPr>
          <p:cNvGrpSpPr/>
          <p:nvPr/>
        </p:nvGrpSpPr>
        <p:grpSpPr>
          <a:xfrm>
            <a:off x="9455015" y="3074399"/>
            <a:ext cx="780415" cy="225425"/>
            <a:chOff x="4083456" y="3074399"/>
            <a:chExt cx="780415" cy="225425"/>
          </a:xfrm>
        </p:grpSpPr>
        <p:pic>
          <p:nvPicPr>
            <p:cNvPr id="67" name="object 48">
              <a:extLst>
                <a:ext uri="{FF2B5EF4-FFF2-40B4-BE49-F238E27FC236}">
                  <a16:creationId xmlns:a16="http://schemas.microsoft.com/office/drawing/2014/main" id="{33D62805-1653-5546-B898-756FFE3C8F73}"/>
                </a:ext>
              </a:extLst>
            </p:cNvPr>
            <p:cNvPicPr/>
            <p:nvPr/>
          </p:nvPicPr>
          <p:blipFill>
            <a:blip r:embed="rId14" cstate="print"/>
            <a:stretch>
              <a:fillRect/>
            </a:stretch>
          </p:blipFill>
          <p:spPr>
            <a:xfrm>
              <a:off x="4086549" y="3077492"/>
              <a:ext cx="774179" cy="219214"/>
            </a:xfrm>
            <a:prstGeom prst="rect">
              <a:avLst/>
            </a:prstGeom>
          </p:spPr>
        </p:pic>
        <p:sp>
          <p:nvSpPr>
            <p:cNvPr id="68" name="object 49">
              <a:extLst>
                <a:ext uri="{FF2B5EF4-FFF2-40B4-BE49-F238E27FC236}">
                  <a16:creationId xmlns:a16="http://schemas.microsoft.com/office/drawing/2014/main" id="{AE5A71A1-3502-F348-B00D-4FC3B4BF0BB2}"/>
                </a:ext>
              </a:extLst>
            </p:cNvPr>
            <p:cNvSpPr/>
            <p:nvPr/>
          </p:nvSpPr>
          <p:spPr>
            <a:xfrm>
              <a:off x="4086549" y="3077492"/>
              <a:ext cx="774700" cy="219710"/>
            </a:xfrm>
            <a:custGeom>
              <a:avLst/>
              <a:gdLst/>
              <a:ahLst/>
              <a:cxnLst/>
              <a:rect l="l" t="t" r="r" b="b"/>
              <a:pathLst>
                <a:path w="774700" h="219710">
                  <a:moveTo>
                    <a:pt x="9194" y="219214"/>
                  </a:moveTo>
                  <a:lnTo>
                    <a:pt x="27876" y="195694"/>
                  </a:lnTo>
                  <a:lnTo>
                    <a:pt x="6896" y="174244"/>
                  </a:lnTo>
                  <a:lnTo>
                    <a:pt x="25590" y="150723"/>
                  </a:lnTo>
                  <a:lnTo>
                    <a:pt x="4597" y="129222"/>
                  </a:lnTo>
                  <a:lnTo>
                    <a:pt x="23279" y="105714"/>
                  </a:lnTo>
                  <a:lnTo>
                    <a:pt x="2311" y="84175"/>
                  </a:lnTo>
                  <a:lnTo>
                    <a:pt x="20980" y="60591"/>
                  </a:lnTo>
                  <a:lnTo>
                    <a:pt x="0" y="39027"/>
                  </a:lnTo>
                  <a:lnTo>
                    <a:pt x="764984" y="0"/>
                  </a:lnTo>
                  <a:lnTo>
                    <a:pt x="746302" y="23507"/>
                  </a:lnTo>
                  <a:lnTo>
                    <a:pt x="767283" y="44970"/>
                  </a:lnTo>
                  <a:lnTo>
                    <a:pt x="748601" y="68478"/>
                  </a:lnTo>
                  <a:lnTo>
                    <a:pt x="769581" y="89992"/>
                  </a:lnTo>
                  <a:lnTo>
                    <a:pt x="750887" y="113499"/>
                  </a:lnTo>
                  <a:lnTo>
                    <a:pt x="771867" y="135026"/>
                  </a:lnTo>
                  <a:lnTo>
                    <a:pt x="753198" y="158623"/>
                  </a:lnTo>
                  <a:lnTo>
                    <a:pt x="774179" y="180187"/>
                  </a:lnTo>
                  <a:lnTo>
                    <a:pt x="9194" y="219214"/>
                  </a:lnTo>
                  <a:close/>
                </a:path>
              </a:pathLst>
            </a:custGeom>
            <a:ln w="6184">
              <a:solidFill>
                <a:srgbClr val="414042"/>
              </a:solidFill>
            </a:ln>
          </p:spPr>
          <p:txBody>
            <a:bodyPr wrap="square" lIns="0" tIns="0" rIns="0" bIns="0" rtlCol="0"/>
            <a:lstStyle/>
            <a:p>
              <a:endParaRPr/>
            </a:p>
          </p:txBody>
        </p:sp>
      </p:grpSp>
      <p:pic>
        <p:nvPicPr>
          <p:cNvPr id="69" name="object 50">
            <a:extLst>
              <a:ext uri="{FF2B5EF4-FFF2-40B4-BE49-F238E27FC236}">
                <a16:creationId xmlns:a16="http://schemas.microsoft.com/office/drawing/2014/main" id="{04BC9A1C-7BDC-6948-B73F-54051130C5A2}"/>
              </a:ext>
            </a:extLst>
          </p:cNvPr>
          <p:cNvPicPr/>
          <p:nvPr/>
        </p:nvPicPr>
        <p:blipFill>
          <a:blip r:embed="rId15" cstate="print"/>
          <a:stretch>
            <a:fillRect/>
          </a:stretch>
        </p:blipFill>
        <p:spPr>
          <a:xfrm>
            <a:off x="7285126" y="4090191"/>
            <a:ext cx="240855" cy="271085"/>
          </a:xfrm>
          <a:prstGeom prst="rect">
            <a:avLst/>
          </a:prstGeom>
        </p:spPr>
      </p:pic>
      <p:pic>
        <p:nvPicPr>
          <p:cNvPr id="70" name="object 51">
            <a:extLst>
              <a:ext uri="{FF2B5EF4-FFF2-40B4-BE49-F238E27FC236}">
                <a16:creationId xmlns:a16="http://schemas.microsoft.com/office/drawing/2014/main" id="{4A0725E2-3C68-D147-9966-4E511F3C1556}"/>
              </a:ext>
            </a:extLst>
          </p:cNvPr>
          <p:cNvPicPr/>
          <p:nvPr/>
        </p:nvPicPr>
        <p:blipFill>
          <a:blip r:embed="rId16" cstate="print"/>
          <a:stretch>
            <a:fillRect/>
          </a:stretch>
        </p:blipFill>
        <p:spPr>
          <a:xfrm>
            <a:off x="7720126" y="4090191"/>
            <a:ext cx="240855" cy="271085"/>
          </a:xfrm>
          <a:prstGeom prst="rect">
            <a:avLst/>
          </a:prstGeom>
        </p:spPr>
      </p:pic>
      <p:grpSp>
        <p:nvGrpSpPr>
          <p:cNvPr id="71" name="object 52">
            <a:extLst>
              <a:ext uri="{FF2B5EF4-FFF2-40B4-BE49-F238E27FC236}">
                <a16:creationId xmlns:a16="http://schemas.microsoft.com/office/drawing/2014/main" id="{4BAE3E92-B501-964D-9BEC-2956D52CE047}"/>
              </a:ext>
            </a:extLst>
          </p:cNvPr>
          <p:cNvGrpSpPr/>
          <p:nvPr/>
        </p:nvGrpSpPr>
        <p:grpSpPr>
          <a:xfrm>
            <a:off x="8343471" y="3066185"/>
            <a:ext cx="783590" cy="241935"/>
            <a:chOff x="2971912" y="3066185"/>
            <a:chExt cx="783590" cy="241935"/>
          </a:xfrm>
        </p:grpSpPr>
        <p:sp>
          <p:nvSpPr>
            <p:cNvPr id="72" name="object 53">
              <a:extLst>
                <a:ext uri="{FF2B5EF4-FFF2-40B4-BE49-F238E27FC236}">
                  <a16:creationId xmlns:a16="http://schemas.microsoft.com/office/drawing/2014/main" id="{311D5E0C-E308-D146-B475-3C95D90B0548}"/>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73" name="object 54">
              <a:extLst>
                <a:ext uri="{FF2B5EF4-FFF2-40B4-BE49-F238E27FC236}">
                  <a16:creationId xmlns:a16="http://schemas.microsoft.com/office/drawing/2014/main" id="{3BADD2B3-A9A6-D242-B997-9240D84819F4}"/>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pic>
        <p:nvPicPr>
          <p:cNvPr id="74" name="object 55">
            <a:extLst>
              <a:ext uri="{FF2B5EF4-FFF2-40B4-BE49-F238E27FC236}">
                <a16:creationId xmlns:a16="http://schemas.microsoft.com/office/drawing/2014/main" id="{9BFA55D3-3AAE-7E40-B978-B52C0C47D858}"/>
              </a:ext>
            </a:extLst>
          </p:cNvPr>
          <p:cNvPicPr/>
          <p:nvPr/>
        </p:nvPicPr>
        <p:blipFill>
          <a:blip r:embed="rId17" cstate="print"/>
          <a:stretch>
            <a:fillRect/>
          </a:stretch>
        </p:blipFill>
        <p:spPr>
          <a:xfrm>
            <a:off x="8397170" y="4090191"/>
            <a:ext cx="240855" cy="271085"/>
          </a:xfrm>
          <a:prstGeom prst="rect">
            <a:avLst/>
          </a:prstGeom>
        </p:spPr>
      </p:pic>
      <p:pic>
        <p:nvPicPr>
          <p:cNvPr id="75" name="object 56">
            <a:extLst>
              <a:ext uri="{FF2B5EF4-FFF2-40B4-BE49-F238E27FC236}">
                <a16:creationId xmlns:a16="http://schemas.microsoft.com/office/drawing/2014/main" id="{F08469FD-686A-8E43-BCEC-6B0AB5C92AF6}"/>
              </a:ext>
            </a:extLst>
          </p:cNvPr>
          <p:cNvPicPr/>
          <p:nvPr/>
        </p:nvPicPr>
        <p:blipFill>
          <a:blip r:embed="rId18" cstate="print"/>
          <a:stretch>
            <a:fillRect/>
          </a:stretch>
        </p:blipFill>
        <p:spPr>
          <a:xfrm>
            <a:off x="8832170" y="4090191"/>
            <a:ext cx="240855" cy="271085"/>
          </a:xfrm>
          <a:prstGeom prst="rect">
            <a:avLst/>
          </a:prstGeom>
        </p:spPr>
      </p:pic>
      <p:pic>
        <p:nvPicPr>
          <p:cNvPr id="76" name="object 57">
            <a:extLst>
              <a:ext uri="{FF2B5EF4-FFF2-40B4-BE49-F238E27FC236}">
                <a16:creationId xmlns:a16="http://schemas.microsoft.com/office/drawing/2014/main" id="{31A5FBA5-8971-4041-A46B-469F445C81EE}"/>
              </a:ext>
            </a:extLst>
          </p:cNvPr>
          <p:cNvPicPr/>
          <p:nvPr/>
        </p:nvPicPr>
        <p:blipFill>
          <a:blip r:embed="rId19" cstate="print"/>
          <a:stretch>
            <a:fillRect/>
          </a:stretch>
        </p:blipFill>
        <p:spPr>
          <a:xfrm>
            <a:off x="9507273" y="4090191"/>
            <a:ext cx="240855" cy="271085"/>
          </a:xfrm>
          <a:prstGeom prst="rect">
            <a:avLst/>
          </a:prstGeom>
        </p:spPr>
      </p:pic>
      <p:pic>
        <p:nvPicPr>
          <p:cNvPr id="77" name="object 58">
            <a:extLst>
              <a:ext uri="{FF2B5EF4-FFF2-40B4-BE49-F238E27FC236}">
                <a16:creationId xmlns:a16="http://schemas.microsoft.com/office/drawing/2014/main" id="{74784876-1809-894C-A2C2-B3819E3EF9AC}"/>
              </a:ext>
            </a:extLst>
          </p:cNvPr>
          <p:cNvPicPr/>
          <p:nvPr/>
        </p:nvPicPr>
        <p:blipFill>
          <a:blip r:embed="rId20" cstate="print"/>
          <a:stretch>
            <a:fillRect/>
          </a:stretch>
        </p:blipFill>
        <p:spPr>
          <a:xfrm>
            <a:off x="9942267" y="4090191"/>
            <a:ext cx="240855" cy="271085"/>
          </a:xfrm>
          <a:prstGeom prst="rect">
            <a:avLst/>
          </a:prstGeom>
        </p:spPr>
      </p:pic>
      <p:grpSp>
        <p:nvGrpSpPr>
          <p:cNvPr id="78" name="object 59">
            <a:extLst>
              <a:ext uri="{FF2B5EF4-FFF2-40B4-BE49-F238E27FC236}">
                <a16:creationId xmlns:a16="http://schemas.microsoft.com/office/drawing/2014/main" id="{C5F5C99F-6756-5040-90F8-FCB63817B1B3}"/>
              </a:ext>
            </a:extLst>
          </p:cNvPr>
          <p:cNvGrpSpPr/>
          <p:nvPr/>
        </p:nvGrpSpPr>
        <p:grpSpPr>
          <a:xfrm>
            <a:off x="8128247" y="6113241"/>
            <a:ext cx="1080135" cy="1080135"/>
            <a:chOff x="2756688" y="6113241"/>
            <a:chExt cx="1080135" cy="1080135"/>
          </a:xfrm>
        </p:grpSpPr>
        <p:sp>
          <p:nvSpPr>
            <p:cNvPr id="79" name="object 60">
              <a:extLst>
                <a:ext uri="{FF2B5EF4-FFF2-40B4-BE49-F238E27FC236}">
                  <a16:creationId xmlns:a16="http://schemas.microsoft.com/office/drawing/2014/main" id="{5383900A-C368-A047-818F-DE9722300D5A}"/>
                </a:ext>
              </a:extLst>
            </p:cNvPr>
            <p:cNvSpPr/>
            <p:nvPr/>
          </p:nvSpPr>
          <p:spPr>
            <a:xfrm>
              <a:off x="2763062" y="6119605"/>
              <a:ext cx="1067435" cy="1067435"/>
            </a:xfrm>
            <a:custGeom>
              <a:avLst/>
              <a:gdLst/>
              <a:ahLst/>
              <a:cxnLst/>
              <a:rect l="l" t="t" r="r" b="b"/>
              <a:pathLst>
                <a:path w="1067435" h="1067434">
                  <a:moveTo>
                    <a:pt x="1067269" y="0"/>
                  </a:moveTo>
                  <a:lnTo>
                    <a:pt x="0" y="0"/>
                  </a:lnTo>
                  <a:lnTo>
                    <a:pt x="0" y="1067269"/>
                  </a:lnTo>
                  <a:lnTo>
                    <a:pt x="876414" y="1067269"/>
                  </a:lnTo>
                  <a:lnTo>
                    <a:pt x="1067269" y="867232"/>
                  </a:lnTo>
                  <a:lnTo>
                    <a:pt x="1067269" y="0"/>
                  </a:lnTo>
                  <a:close/>
                </a:path>
              </a:pathLst>
            </a:custGeom>
            <a:solidFill>
              <a:srgbClr val="DCE9F7"/>
            </a:solidFill>
          </p:spPr>
          <p:txBody>
            <a:bodyPr wrap="square" lIns="0" tIns="0" rIns="0" bIns="0" rtlCol="0"/>
            <a:lstStyle/>
            <a:p>
              <a:endParaRPr/>
            </a:p>
          </p:txBody>
        </p:sp>
        <p:sp>
          <p:nvSpPr>
            <p:cNvPr id="80" name="object 61">
              <a:extLst>
                <a:ext uri="{FF2B5EF4-FFF2-40B4-BE49-F238E27FC236}">
                  <a16:creationId xmlns:a16="http://schemas.microsoft.com/office/drawing/2014/main" id="{9AF88DE2-130F-1345-964C-88F87B467DF7}"/>
                </a:ext>
              </a:extLst>
            </p:cNvPr>
            <p:cNvSpPr/>
            <p:nvPr/>
          </p:nvSpPr>
          <p:spPr>
            <a:xfrm>
              <a:off x="2756687" y="6113246"/>
              <a:ext cx="1080135" cy="1080135"/>
            </a:xfrm>
            <a:custGeom>
              <a:avLst/>
              <a:gdLst/>
              <a:ahLst/>
              <a:cxnLst/>
              <a:rect l="l" t="t" r="r" b="b"/>
              <a:pathLst>
                <a:path w="1080135" h="1080134">
                  <a:moveTo>
                    <a:pt x="1080008" y="0"/>
                  </a:moveTo>
                  <a:lnTo>
                    <a:pt x="1067269" y="0"/>
                  </a:lnTo>
                  <a:lnTo>
                    <a:pt x="1067269" y="12738"/>
                  </a:lnTo>
                  <a:lnTo>
                    <a:pt x="1067269" y="871042"/>
                  </a:lnTo>
                  <a:lnTo>
                    <a:pt x="1058049" y="880694"/>
                  </a:lnTo>
                  <a:lnTo>
                    <a:pt x="880694" y="880694"/>
                  </a:lnTo>
                  <a:lnTo>
                    <a:pt x="880694" y="1066622"/>
                  </a:lnTo>
                  <a:lnTo>
                    <a:pt x="880071" y="1067269"/>
                  </a:lnTo>
                  <a:lnTo>
                    <a:pt x="12750" y="1067269"/>
                  </a:lnTo>
                  <a:lnTo>
                    <a:pt x="12750" y="12738"/>
                  </a:lnTo>
                  <a:lnTo>
                    <a:pt x="1067269" y="12738"/>
                  </a:lnTo>
                  <a:lnTo>
                    <a:pt x="1067269" y="0"/>
                  </a:lnTo>
                  <a:lnTo>
                    <a:pt x="0" y="0"/>
                  </a:lnTo>
                  <a:lnTo>
                    <a:pt x="0" y="1080008"/>
                  </a:lnTo>
                  <a:lnTo>
                    <a:pt x="880694" y="1080008"/>
                  </a:lnTo>
                  <a:lnTo>
                    <a:pt x="885532" y="1080008"/>
                  </a:lnTo>
                  <a:lnTo>
                    <a:pt x="897674" y="1067269"/>
                  </a:lnTo>
                  <a:lnTo>
                    <a:pt x="985672" y="975029"/>
                  </a:lnTo>
                  <a:lnTo>
                    <a:pt x="1080008" y="880694"/>
                  </a:lnTo>
                  <a:lnTo>
                    <a:pt x="1075664" y="880694"/>
                  </a:lnTo>
                  <a:lnTo>
                    <a:pt x="1080008" y="876147"/>
                  </a:lnTo>
                  <a:lnTo>
                    <a:pt x="1080008" y="12738"/>
                  </a:lnTo>
                  <a:lnTo>
                    <a:pt x="1080008" y="0"/>
                  </a:lnTo>
                  <a:close/>
                </a:path>
              </a:pathLst>
            </a:custGeom>
            <a:solidFill>
              <a:srgbClr val="C4DCF2"/>
            </a:solidFill>
          </p:spPr>
          <p:txBody>
            <a:bodyPr wrap="square" lIns="0" tIns="0" rIns="0" bIns="0" rtlCol="0"/>
            <a:lstStyle/>
            <a:p>
              <a:endParaRPr/>
            </a:p>
          </p:txBody>
        </p:sp>
      </p:grpSp>
      <p:grpSp>
        <p:nvGrpSpPr>
          <p:cNvPr id="81" name="object 62">
            <a:extLst>
              <a:ext uri="{FF2B5EF4-FFF2-40B4-BE49-F238E27FC236}">
                <a16:creationId xmlns:a16="http://schemas.microsoft.com/office/drawing/2014/main" id="{2AD1BF6B-768A-CE4D-BFFD-7FD28916CB6B}"/>
              </a:ext>
            </a:extLst>
          </p:cNvPr>
          <p:cNvGrpSpPr/>
          <p:nvPr/>
        </p:nvGrpSpPr>
        <p:grpSpPr>
          <a:xfrm>
            <a:off x="9373764" y="6113241"/>
            <a:ext cx="1080135" cy="1080135"/>
            <a:chOff x="4002205" y="6113241"/>
            <a:chExt cx="1080135" cy="1080135"/>
          </a:xfrm>
        </p:grpSpPr>
        <p:sp>
          <p:nvSpPr>
            <p:cNvPr id="82" name="object 63">
              <a:extLst>
                <a:ext uri="{FF2B5EF4-FFF2-40B4-BE49-F238E27FC236}">
                  <a16:creationId xmlns:a16="http://schemas.microsoft.com/office/drawing/2014/main" id="{D408E787-DD5C-6440-B0DF-A3CE9F31DF71}"/>
                </a:ext>
              </a:extLst>
            </p:cNvPr>
            <p:cNvSpPr/>
            <p:nvPr/>
          </p:nvSpPr>
          <p:spPr>
            <a:xfrm>
              <a:off x="4008579" y="6119605"/>
              <a:ext cx="1067435" cy="1067435"/>
            </a:xfrm>
            <a:custGeom>
              <a:avLst/>
              <a:gdLst/>
              <a:ahLst/>
              <a:cxnLst/>
              <a:rect l="l" t="t" r="r" b="b"/>
              <a:pathLst>
                <a:path w="1067435" h="1067434">
                  <a:moveTo>
                    <a:pt x="1067269" y="0"/>
                  </a:moveTo>
                  <a:lnTo>
                    <a:pt x="0" y="0"/>
                  </a:lnTo>
                  <a:lnTo>
                    <a:pt x="0" y="1067269"/>
                  </a:lnTo>
                  <a:lnTo>
                    <a:pt x="876414" y="1067269"/>
                  </a:lnTo>
                  <a:lnTo>
                    <a:pt x="1067269" y="867232"/>
                  </a:lnTo>
                  <a:lnTo>
                    <a:pt x="1067269" y="0"/>
                  </a:lnTo>
                  <a:close/>
                </a:path>
              </a:pathLst>
            </a:custGeom>
            <a:solidFill>
              <a:srgbClr val="F8F5EA"/>
            </a:solidFill>
          </p:spPr>
          <p:txBody>
            <a:bodyPr wrap="square" lIns="0" tIns="0" rIns="0" bIns="0" rtlCol="0"/>
            <a:lstStyle/>
            <a:p>
              <a:endParaRPr/>
            </a:p>
          </p:txBody>
        </p:sp>
        <p:sp>
          <p:nvSpPr>
            <p:cNvPr id="83" name="object 64">
              <a:extLst>
                <a:ext uri="{FF2B5EF4-FFF2-40B4-BE49-F238E27FC236}">
                  <a16:creationId xmlns:a16="http://schemas.microsoft.com/office/drawing/2014/main" id="{4254BE62-83CA-BD43-AA34-ABA3B39A890A}"/>
                </a:ext>
              </a:extLst>
            </p:cNvPr>
            <p:cNvSpPr/>
            <p:nvPr/>
          </p:nvSpPr>
          <p:spPr>
            <a:xfrm>
              <a:off x="4002202" y="6113246"/>
              <a:ext cx="1080135" cy="1080135"/>
            </a:xfrm>
            <a:custGeom>
              <a:avLst/>
              <a:gdLst/>
              <a:ahLst/>
              <a:cxnLst/>
              <a:rect l="l" t="t" r="r" b="b"/>
              <a:pathLst>
                <a:path w="1080135" h="1080134">
                  <a:moveTo>
                    <a:pt x="1080008" y="0"/>
                  </a:moveTo>
                  <a:lnTo>
                    <a:pt x="1067269" y="0"/>
                  </a:lnTo>
                  <a:lnTo>
                    <a:pt x="1067269" y="12738"/>
                  </a:lnTo>
                  <a:lnTo>
                    <a:pt x="1067269" y="871042"/>
                  </a:lnTo>
                  <a:lnTo>
                    <a:pt x="1058049" y="880694"/>
                  </a:lnTo>
                  <a:lnTo>
                    <a:pt x="880694" y="880694"/>
                  </a:lnTo>
                  <a:lnTo>
                    <a:pt x="880694" y="1066622"/>
                  </a:lnTo>
                  <a:lnTo>
                    <a:pt x="880071" y="1067269"/>
                  </a:lnTo>
                  <a:lnTo>
                    <a:pt x="12750" y="1067269"/>
                  </a:lnTo>
                  <a:lnTo>
                    <a:pt x="12750" y="12738"/>
                  </a:lnTo>
                  <a:lnTo>
                    <a:pt x="1067269" y="12738"/>
                  </a:lnTo>
                  <a:lnTo>
                    <a:pt x="1067269" y="0"/>
                  </a:lnTo>
                  <a:lnTo>
                    <a:pt x="0" y="0"/>
                  </a:lnTo>
                  <a:lnTo>
                    <a:pt x="0" y="1080008"/>
                  </a:lnTo>
                  <a:lnTo>
                    <a:pt x="880694" y="1080008"/>
                  </a:lnTo>
                  <a:lnTo>
                    <a:pt x="885532" y="1080008"/>
                  </a:lnTo>
                  <a:lnTo>
                    <a:pt x="897686" y="1067269"/>
                  </a:lnTo>
                  <a:lnTo>
                    <a:pt x="985812" y="974890"/>
                  </a:lnTo>
                  <a:lnTo>
                    <a:pt x="1080008" y="880694"/>
                  </a:lnTo>
                  <a:lnTo>
                    <a:pt x="1075664" y="880694"/>
                  </a:lnTo>
                  <a:lnTo>
                    <a:pt x="1080008" y="876147"/>
                  </a:lnTo>
                  <a:lnTo>
                    <a:pt x="1080008" y="12738"/>
                  </a:lnTo>
                  <a:lnTo>
                    <a:pt x="1080008" y="0"/>
                  </a:lnTo>
                  <a:close/>
                </a:path>
              </a:pathLst>
            </a:custGeom>
            <a:solidFill>
              <a:srgbClr val="FFE5BC"/>
            </a:solidFill>
          </p:spPr>
          <p:txBody>
            <a:bodyPr wrap="square" lIns="0" tIns="0" rIns="0" bIns="0" rtlCol="0"/>
            <a:lstStyle/>
            <a:p>
              <a:endParaRPr/>
            </a:p>
          </p:txBody>
        </p:sp>
      </p:grpSp>
      <p:grpSp>
        <p:nvGrpSpPr>
          <p:cNvPr id="84" name="object 65">
            <a:extLst>
              <a:ext uri="{FF2B5EF4-FFF2-40B4-BE49-F238E27FC236}">
                <a16:creationId xmlns:a16="http://schemas.microsoft.com/office/drawing/2014/main" id="{2C0C1A1D-C9C3-C943-9B96-0B64A0E2E6D3}"/>
              </a:ext>
            </a:extLst>
          </p:cNvPr>
          <p:cNvGrpSpPr/>
          <p:nvPr/>
        </p:nvGrpSpPr>
        <p:grpSpPr>
          <a:xfrm>
            <a:off x="9223849" y="1277791"/>
            <a:ext cx="267970" cy="263525"/>
            <a:chOff x="3852290" y="1277791"/>
            <a:chExt cx="267970" cy="263525"/>
          </a:xfrm>
        </p:grpSpPr>
        <p:pic>
          <p:nvPicPr>
            <p:cNvPr id="85" name="object 66">
              <a:extLst>
                <a:ext uri="{FF2B5EF4-FFF2-40B4-BE49-F238E27FC236}">
                  <a16:creationId xmlns:a16="http://schemas.microsoft.com/office/drawing/2014/main" id="{9940C174-FD3D-0840-9698-4F68488AB962}"/>
                </a:ext>
              </a:extLst>
            </p:cNvPr>
            <p:cNvPicPr/>
            <p:nvPr/>
          </p:nvPicPr>
          <p:blipFill>
            <a:blip r:embed="rId21" cstate="print"/>
            <a:stretch>
              <a:fillRect/>
            </a:stretch>
          </p:blipFill>
          <p:spPr>
            <a:xfrm>
              <a:off x="3941833" y="1277791"/>
              <a:ext cx="83070" cy="94322"/>
            </a:xfrm>
            <a:prstGeom prst="rect">
              <a:avLst/>
            </a:prstGeom>
          </p:spPr>
        </p:pic>
        <p:sp>
          <p:nvSpPr>
            <p:cNvPr id="86" name="object 67">
              <a:extLst>
                <a:ext uri="{FF2B5EF4-FFF2-40B4-BE49-F238E27FC236}">
                  <a16:creationId xmlns:a16="http://schemas.microsoft.com/office/drawing/2014/main" id="{2D77FB13-F94F-EB47-858B-1AFCFC583178}"/>
                </a:ext>
              </a:extLst>
            </p:cNvPr>
            <p:cNvSpPr/>
            <p:nvPr/>
          </p:nvSpPr>
          <p:spPr>
            <a:xfrm>
              <a:off x="3852290" y="1318526"/>
              <a:ext cx="267970" cy="222885"/>
            </a:xfrm>
            <a:custGeom>
              <a:avLst/>
              <a:gdLst/>
              <a:ahLst/>
              <a:cxnLst/>
              <a:rect l="l" t="t" r="r" b="b"/>
              <a:pathLst>
                <a:path w="267970" h="222884">
                  <a:moveTo>
                    <a:pt x="81330" y="33769"/>
                  </a:moveTo>
                  <a:lnTo>
                    <a:pt x="12623" y="59334"/>
                  </a:lnTo>
                  <a:lnTo>
                    <a:pt x="12306" y="59702"/>
                  </a:lnTo>
                  <a:lnTo>
                    <a:pt x="11874" y="59931"/>
                  </a:lnTo>
                  <a:lnTo>
                    <a:pt x="5194" y="60972"/>
                  </a:lnTo>
                  <a:lnTo>
                    <a:pt x="0" y="66497"/>
                  </a:lnTo>
                  <a:lnTo>
                    <a:pt x="0" y="216407"/>
                  </a:lnTo>
                  <a:lnTo>
                    <a:pt x="6248" y="222669"/>
                  </a:lnTo>
                  <a:lnTo>
                    <a:pt x="261226" y="222669"/>
                  </a:lnTo>
                  <a:lnTo>
                    <a:pt x="267487" y="216407"/>
                  </a:lnTo>
                  <a:lnTo>
                    <a:pt x="267487" y="194716"/>
                  </a:lnTo>
                  <a:lnTo>
                    <a:pt x="27939" y="194716"/>
                  </a:lnTo>
                  <a:lnTo>
                    <a:pt x="27939" y="153860"/>
                  </a:lnTo>
                  <a:lnTo>
                    <a:pt x="267487" y="153860"/>
                  </a:lnTo>
                  <a:lnTo>
                    <a:pt x="267487" y="125895"/>
                  </a:lnTo>
                  <a:lnTo>
                    <a:pt x="27939" y="125895"/>
                  </a:lnTo>
                  <a:lnTo>
                    <a:pt x="27939" y="87452"/>
                  </a:lnTo>
                  <a:lnTo>
                    <a:pt x="267487" y="87452"/>
                  </a:lnTo>
                  <a:lnTo>
                    <a:pt x="267373" y="72961"/>
                  </a:lnTo>
                  <a:lnTo>
                    <a:pt x="266231" y="63995"/>
                  </a:lnTo>
                  <a:lnTo>
                    <a:pt x="133489" y="63995"/>
                  </a:lnTo>
                  <a:lnTo>
                    <a:pt x="131076" y="63969"/>
                  </a:lnTo>
                  <a:lnTo>
                    <a:pt x="91300" y="51866"/>
                  </a:lnTo>
                  <a:lnTo>
                    <a:pt x="83299" y="41020"/>
                  </a:lnTo>
                  <a:lnTo>
                    <a:pt x="81330" y="33769"/>
                  </a:lnTo>
                  <a:close/>
                </a:path>
                <a:path w="267970" h="222884">
                  <a:moveTo>
                    <a:pt x="267487" y="153860"/>
                  </a:moveTo>
                  <a:lnTo>
                    <a:pt x="239522" y="153860"/>
                  </a:lnTo>
                  <a:lnTo>
                    <a:pt x="239522" y="194716"/>
                  </a:lnTo>
                  <a:lnTo>
                    <a:pt x="267487" y="194716"/>
                  </a:lnTo>
                  <a:lnTo>
                    <a:pt x="267487" y="153860"/>
                  </a:lnTo>
                  <a:close/>
                </a:path>
                <a:path w="267970" h="222884">
                  <a:moveTo>
                    <a:pt x="267487" y="87452"/>
                  </a:moveTo>
                  <a:lnTo>
                    <a:pt x="239522" y="87452"/>
                  </a:lnTo>
                  <a:lnTo>
                    <a:pt x="239522" y="125895"/>
                  </a:lnTo>
                  <a:lnTo>
                    <a:pt x="267487" y="125895"/>
                  </a:lnTo>
                  <a:lnTo>
                    <a:pt x="267487" y="87452"/>
                  </a:lnTo>
                  <a:close/>
                </a:path>
                <a:path w="267970" h="222884">
                  <a:moveTo>
                    <a:pt x="180149" y="0"/>
                  </a:moveTo>
                  <a:lnTo>
                    <a:pt x="181978" y="6095"/>
                  </a:lnTo>
                  <a:lnTo>
                    <a:pt x="183007" y="12026"/>
                  </a:lnTo>
                  <a:lnTo>
                    <a:pt x="183007" y="17259"/>
                  </a:lnTo>
                  <a:lnTo>
                    <a:pt x="163855" y="57201"/>
                  </a:lnTo>
                  <a:lnTo>
                    <a:pt x="133489" y="63995"/>
                  </a:lnTo>
                  <a:lnTo>
                    <a:pt x="266231" y="63995"/>
                  </a:lnTo>
                  <a:lnTo>
                    <a:pt x="245506" y="31000"/>
                  </a:lnTo>
                  <a:lnTo>
                    <a:pt x="209301" y="5973"/>
                  </a:lnTo>
                  <a:lnTo>
                    <a:pt x="188271" y="478"/>
                  </a:lnTo>
                  <a:lnTo>
                    <a:pt x="180149" y="0"/>
                  </a:lnTo>
                  <a:close/>
                </a:path>
              </a:pathLst>
            </a:custGeom>
            <a:solidFill>
              <a:srgbClr val="F2632D"/>
            </a:solidFill>
          </p:spPr>
          <p:txBody>
            <a:bodyPr wrap="square" lIns="0" tIns="0" rIns="0" bIns="0" rtlCol="0"/>
            <a:lstStyle/>
            <a:p>
              <a:endParaRPr/>
            </a:p>
          </p:txBody>
        </p:sp>
      </p:grpSp>
      <p:grpSp>
        <p:nvGrpSpPr>
          <p:cNvPr id="87" name="object 68">
            <a:extLst>
              <a:ext uri="{FF2B5EF4-FFF2-40B4-BE49-F238E27FC236}">
                <a16:creationId xmlns:a16="http://schemas.microsoft.com/office/drawing/2014/main" id="{A4321532-E589-4440-8E27-28FDA47466A7}"/>
              </a:ext>
            </a:extLst>
          </p:cNvPr>
          <p:cNvGrpSpPr/>
          <p:nvPr/>
        </p:nvGrpSpPr>
        <p:grpSpPr>
          <a:xfrm>
            <a:off x="8036524" y="1640284"/>
            <a:ext cx="318770" cy="281305"/>
            <a:chOff x="2664965" y="1640284"/>
            <a:chExt cx="318770" cy="281305"/>
          </a:xfrm>
        </p:grpSpPr>
        <p:pic>
          <p:nvPicPr>
            <p:cNvPr id="88" name="object 69">
              <a:extLst>
                <a:ext uri="{FF2B5EF4-FFF2-40B4-BE49-F238E27FC236}">
                  <a16:creationId xmlns:a16="http://schemas.microsoft.com/office/drawing/2014/main" id="{6B7C1DF0-DCC4-C249-A75D-6F70572EDC52}"/>
                </a:ext>
              </a:extLst>
            </p:cNvPr>
            <p:cNvPicPr/>
            <p:nvPr/>
          </p:nvPicPr>
          <p:blipFill>
            <a:blip r:embed="rId22" cstate="print"/>
            <a:stretch>
              <a:fillRect/>
            </a:stretch>
          </p:blipFill>
          <p:spPr>
            <a:xfrm>
              <a:off x="2784358" y="1640284"/>
              <a:ext cx="77241" cy="196214"/>
            </a:xfrm>
            <a:prstGeom prst="rect">
              <a:avLst/>
            </a:prstGeom>
          </p:spPr>
        </p:pic>
        <p:sp>
          <p:nvSpPr>
            <p:cNvPr id="89" name="object 70">
              <a:extLst>
                <a:ext uri="{FF2B5EF4-FFF2-40B4-BE49-F238E27FC236}">
                  <a16:creationId xmlns:a16="http://schemas.microsoft.com/office/drawing/2014/main" id="{D3D37A81-7CFF-ED4B-A3BD-861876811A5C}"/>
                </a:ext>
              </a:extLst>
            </p:cNvPr>
            <p:cNvSpPr/>
            <p:nvPr/>
          </p:nvSpPr>
          <p:spPr>
            <a:xfrm>
              <a:off x="2664965" y="1761900"/>
              <a:ext cx="318770" cy="159385"/>
            </a:xfrm>
            <a:custGeom>
              <a:avLst/>
              <a:gdLst/>
              <a:ahLst/>
              <a:cxnLst/>
              <a:rect l="l" t="t" r="r" b="b"/>
              <a:pathLst>
                <a:path w="318769" h="159385">
                  <a:moveTo>
                    <a:pt x="110388" y="3835"/>
                  </a:moveTo>
                  <a:lnTo>
                    <a:pt x="66131" y="15021"/>
                  </a:lnTo>
                  <a:lnTo>
                    <a:pt x="31186" y="32257"/>
                  </a:lnTo>
                  <a:lnTo>
                    <a:pt x="8245" y="54209"/>
                  </a:lnTo>
                  <a:lnTo>
                    <a:pt x="0" y="79540"/>
                  </a:lnTo>
                  <a:lnTo>
                    <a:pt x="12501" y="110495"/>
                  </a:lnTo>
                  <a:lnTo>
                    <a:pt x="46593" y="135778"/>
                  </a:lnTo>
                  <a:lnTo>
                    <a:pt x="97158" y="152827"/>
                  </a:lnTo>
                  <a:lnTo>
                    <a:pt x="159080" y="159080"/>
                  </a:lnTo>
                  <a:lnTo>
                    <a:pt x="221001" y="152827"/>
                  </a:lnTo>
                  <a:lnTo>
                    <a:pt x="271567" y="135778"/>
                  </a:lnTo>
                  <a:lnTo>
                    <a:pt x="297104" y="116839"/>
                  </a:lnTo>
                  <a:lnTo>
                    <a:pt x="223837" y="116839"/>
                  </a:lnTo>
                  <a:lnTo>
                    <a:pt x="216713" y="115402"/>
                  </a:lnTo>
                  <a:lnTo>
                    <a:pt x="210896" y="111480"/>
                  </a:lnTo>
                  <a:lnTo>
                    <a:pt x="206974" y="105663"/>
                  </a:lnTo>
                  <a:lnTo>
                    <a:pt x="205536" y="98539"/>
                  </a:lnTo>
                  <a:lnTo>
                    <a:pt x="206974" y="91420"/>
                  </a:lnTo>
                  <a:lnTo>
                    <a:pt x="210896" y="85602"/>
                  </a:lnTo>
                  <a:lnTo>
                    <a:pt x="213858" y="83604"/>
                  </a:lnTo>
                  <a:lnTo>
                    <a:pt x="128397" y="83604"/>
                  </a:lnTo>
                  <a:lnTo>
                    <a:pt x="121387" y="82190"/>
                  </a:lnTo>
                  <a:lnTo>
                    <a:pt x="115663" y="78335"/>
                  </a:lnTo>
                  <a:lnTo>
                    <a:pt x="111803" y="72615"/>
                  </a:lnTo>
                  <a:lnTo>
                    <a:pt x="110388" y="65608"/>
                  </a:lnTo>
                  <a:lnTo>
                    <a:pt x="110388" y="3835"/>
                  </a:lnTo>
                  <a:close/>
                </a:path>
                <a:path w="318769" h="159385">
                  <a:moveTo>
                    <a:pt x="317878" y="80238"/>
                  </a:moveTo>
                  <a:lnTo>
                    <a:pt x="223837" y="80238"/>
                  </a:lnTo>
                  <a:lnTo>
                    <a:pt x="230961" y="81678"/>
                  </a:lnTo>
                  <a:lnTo>
                    <a:pt x="236778" y="85602"/>
                  </a:lnTo>
                  <a:lnTo>
                    <a:pt x="240700" y="91420"/>
                  </a:lnTo>
                  <a:lnTo>
                    <a:pt x="242138" y="98539"/>
                  </a:lnTo>
                  <a:lnTo>
                    <a:pt x="240700" y="105663"/>
                  </a:lnTo>
                  <a:lnTo>
                    <a:pt x="236778" y="111480"/>
                  </a:lnTo>
                  <a:lnTo>
                    <a:pt x="230961" y="115402"/>
                  </a:lnTo>
                  <a:lnTo>
                    <a:pt x="223837" y="116839"/>
                  </a:lnTo>
                  <a:lnTo>
                    <a:pt x="297104" y="116839"/>
                  </a:lnTo>
                  <a:lnTo>
                    <a:pt x="305659" y="110495"/>
                  </a:lnTo>
                  <a:lnTo>
                    <a:pt x="317878" y="80238"/>
                  </a:lnTo>
                  <a:close/>
                </a:path>
                <a:path w="318769" h="159385">
                  <a:moveTo>
                    <a:pt x="159080" y="0"/>
                  </a:moveTo>
                  <a:lnTo>
                    <a:pt x="154800" y="0"/>
                  </a:lnTo>
                  <a:lnTo>
                    <a:pt x="146392" y="317"/>
                  </a:lnTo>
                  <a:lnTo>
                    <a:pt x="146392" y="65608"/>
                  </a:lnTo>
                  <a:lnTo>
                    <a:pt x="144979" y="72615"/>
                  </a:lnTo>
                  <a:lnTo>
                    <a:pt x="141123" y="78335"/>
                  </a:lnTo>
                  <a:lnTo>
                    <a:pt x="135404" y="82190"/>
                  </a:lnTo>
                  <a:lnTo>
                    <a:pt x="128397" y="83604"/>
                  </a:lnTo>
                  <a:lnTo>
                    <a:pt x="213858" y="83604"/>
                  </a:lnTo>
                  <a:lnTo>
                    <a:pt x="216713" y="81678"/>
                  </a:lnTo>
                  <a:lnTo>
                    <a:pt x="223837" y="80238"/>
                  </a:lnTo>
                  <a:lnTo>
                    <a:pt x="317878" y="80238"/>
                  </a:lnTo>
                  <a:lnTo>
                    <a:pt x="318160" y="79540"/>
                  </a:lnTo>
                  <a:lnTo>
                    <a:pt x="305659" y="48579"/>
                  </a:lnTo>
                  <a:lnTo>
                    <a:pt x="271567" y="23296"/>
                  </a:lnTo>
                  <a:lnTo>
                    <a:pt x="221001" y="6250"/>
                  </a:lnTo>
                  <a:lnTo>
                    <a:pt x="159080" y="0"/>
                  </a:lnTo>
                  <a:close/>
                </a:path>
              </a:pathLst>
            </a:custGeom>
            <a:solidFill>
              <a:srgbClr val="F2632D"/>
            </a:solidFill>
          </p:spPr>
          <p:txBody>
            <a:bodyPr wrap="square" lIns="0" tIns="0" rIns="0" bIns="0" rtlCol="0"/>
            <a:lstStyle/>
            <a:p>
              <a:endParaRPr/>
            </a:p>
          </p:txBody>
        </p:sp>
      </p:grpSp>
      <p:grpSp>
        <p:nvGrpSpPr>
          <p:cNvPr id="90" name="object 71">
            <a:extLst>
              <a:ext uri="{FF2B5EF4-FFF2-40B4-BE49-F238E27FC236}">
                <a16:creationId xmlns:a16="http://schemas.microsoft.com/office/drawing/2014/main" id="{7550C376-46CF-AB4F-8AAF-68CE81C9D6C5}"/>
              </a:ext>
            </a:extLst>
          </p:cNvPr>
          <p:cNvGrpSpPr/>
          <p:nvPr/>
        </p:nvGrpSpPr>
        <p:grpSpPr>
          <a:xfrm>
            <a:off x="8768772" y="1657676"/>
            <a:ext cx="372110" cy="272415"/>
            <a:chOff x="3397213" y="1657676"/>
            <a:chExt cx="372110" cy="272415"/>
          </a:xfrm>
        </p:grpSpPr>
        <p:sp>
          <p:nvSpPr>
            <p:cNvPr id="91" name="object 72">
              <a:extLst>
                <a:ext uri="{FF2B5EF4-FFF2-40B4-BE49-F238E27FC236}">
                  <a16:creationId xmlns:a16="http://schemas.microsoft.com/office/drawing/2014/main" id="{B73DED6D-CA95-3F4F-A1F3-D2B66C7C4388}"/>
                </a:ext>
              </a:extLst>
            </p:cNvPr>
            <p:cNvSpPr/>
            <p:nvPr/>
          </p:nvSpPr>
          <p:spPr>
            <a:xfrm>
              <a:off x="3456698" y="1657679"/>
              <a:ext cx="252729" cy="272415"/>
            </a:xfrm>
            <a:custGeom>
              <a:avLst/>
              <a:gdLst/>
              <a:ahLst/>
              <a:cxnLst/>
              <a:rect l="l" t="t" r="r" b="b"/>
              <a:pathLst>
                <a:path w="252729" h="272414">
                  <a:moveTo>
                    <a:pt x="137147" y="4838"/>
                  </a:moveTo>
                  <a:lnTo>
                    <a:pt x="132308" y="0"/>
                  </a:lnTo>
                  <a:lnTo>
                    <a:pt x="120383" y="0"/>
                  </a:lnTo>
                  <a:lnTo>
                    <a:pt x="115544" y="4838"/>
                  </a:lnTo>
                  <a:lnTo>
                    <a:pt x="115544" y="53911"/>
                  </a:lnTo>
                  <a:lnTo>
                    <a:pt x="119100" y="53555"/>
                  </a:lnTo>
                  <a:lnTo>
                    <a:pt x="122694" y="53365"/>
                  </a:lnTo>
                  <a:lnTo>
                    <a:pt x="129997" y="53365"/>
                  </a:lnTo>
                  <a:lnTo>
                    <a:pt x="133591" y="53555"/>
                  </a:lnTo>
                  <a:lnTo>
                    <a:pt x="137147" y="53911"/>
                  </a:lnTo>
                  <a:lnTo>
                    <a:pt x="137147" y="4838"/>
                  </a:lnTo>
                  <a:close/>
                </a:path>
                <a:path w="252729" h="272414">
                  <a:moveTo>
                    <a:pt x="193408" y="255473"/>
                  </a:moveTo>
                  <a:lnTo>
                    <a:pt x="188569" y="250634"/>
                  </a:lnTo>
                  <a:lnTo>
                    <a:pt x="64122" y="250634"/>
                  </a:lnTo>
                  <a:lnTo>
                    <a:pt x="59283" y="255473"/>
                  </a:lnTo>
                  <a:lnTo>
                    <a:pt x="59283" y="267398"/>
                  </a:lnTo>
                  <a:lnTo>
                    <a:pt x="64122" y="272237"/>
                  </a:lnTo>
                  <a:lnTo>
                    <a:pt x="182600" y="272237"/>
                  </a:lnTo>
                  <a:lnTo>
                    <a:pt x="188569" y="272237"/>
                  </a:lnTo>
                  <a:lnTo>
                    <a:pt x="193408" y="267398"/>
                  </a:lnTo>
                  <a:lnTo>
                    <a:pt x="193408" y="255473"/>
                  </a:lnTo>
                  <a:close/>
                </a:path>
                <a:path w="252729" h="272414">
                  <a:moveTo>
                    <a:pt x="252691" y="204635"/>
                  </a:moveTo>
                  <a:lnTo>
                    <a:pt x="247853" y="199796"/>
                  </a:lnTo>
                  <a:lnTo>
                    <a:pt x="4838" y="199796"/>
                  </a:lnTo>
                  <a:lnTo>
                    <a:pt x="0" y="204635"/>
                  </a:lnTo>
                  <a:lnTo>
                    <a:pt x="0" y="216560"/>
                  </a:lnTo>
                  <a:lnTo>
                    <a:pt x="4838" y="221399"/>
                  </a:lnTo>
                  <a:lnTo>
                    <a:pt x="241884" y="221399"/>
                  </a:lnTo>
                  <a:lnTo>
                    <a:pt x="247853" y="221399"/>
                  </a:lnTo>
                  <a:lnTo>
                    <a:pt x="252691" y="216560"/>
                  </a:lnTo>
                  <a:lnTo>
                    <a:pt x="252691" y="204635"/>
                  </a:lnTo>
                  <a:close/>
                </a:path>
              </a:pathLst>
            </a:custGeom>
            <a:solidFill>
              <a:srgbClr val="F2632D"/>
            </a:solidFill>
          </p:spPr>
          <p:txBody>
            <a:bodyPr wrap="square" lIns="0" tIns="0" rIns="0" bIns="0" rtlCol="0"/>
            <a:lstStyle/>
            <a:p>
              <a:endParaRPr/>
            </a:p>
          </p:txBody>
        </p:sp>
        <p:pic>
          <p:nvPicPr>
            <p:cNvPr id="92" name="object 73">
              <a:extLst>
                <a:ext uri="{FF2B5EF4-FFF2-40B4-BE49-F238E27FC236}">
                  <a16:creationId xmlns:a16="http://schemas.microsoft.com/office/drawing/2014/main" id="{97BBD605-2FC8-364C-BAC7-E073300229E4}"/>
                </a:ext>
              </a:extLst>
            </p:cNvPr>
            <p:cNvPicPr/>
            <p:nvPr/>
          </p:nvPicPr>
          <p:blipFill>
            <a:blip r:embed="rId23" cstate="print"/>
            <a:stretch>
              <a:fillRect/>
            </a:stretch>
          </p:blipFill>
          <p:spPr>
            <a:xfrm>
              <a:off x="3626561" y="1676092"/>
              <a:ext cx="97814" cy="97815"/>
            </a:xfrm>
            <a:prstGeom prst="rect">
              <a:avLst/>
            </a:prstGeom>
          </p:spPr>
        </p:pic>
        <p:pic>
          <p:nvPicPr>
            <p:cNvPr id="93" name="object 74">
              <a:extLst>
                <a:ext uri="{FF2B5EF4-FFF2-40B4-BE49-F238E27FC236}">
                  <a16:creationId xmlns:a16="http://schemas.microsoft.com/office/drawing/2014/main" id="{DE108BF6-3DB4-CA48-AC16-F54C9588B8BA}"/>
                </a:ext>
              </a:extLst>
            </p:cNvPr>
            <p:cNvPicPr/>
            <p:nvPr/>
          </p:nvPicPr>
          <p:blipFill>
            <a:blip r:embed="rId24" cstate="print"/>
            <a:stretch>
              <a:fillRect/>
            </a:stretch>
          </p:blipFill>
          <p:spPr>
            <a:xfrm>
              <a:off x="3441719" y="1676084"/>
              <a:ext cx="97802" cy="97826"/>
            </a:xfrm>
            <a:prstGeom prst="rect">
              <a:avLst/>
            </a:prstGeom>
          </p:spPr>
        </p:pic>
        <p:sp>
          <p:nvSpPr>
            <p:cNvPr id="94" name="object 75">
              <a:extLst>
                <a:ext uri="{FF2B5EF4-FFF2-40B4-BE49-F238E27FC236}">
                  <a16:creationId xmlns:a16="http://schemas.microsoft.com/office/drawing/2014/main" id="{8D353614-8E61-CB45-97FA-5472DC2BB5E1}"/>
                </a:ext>
              </a:extLst>
            </p:cNvPr>
            <p:cNvSpPr/>
            <p:nvPr/>
          </p:nvSpPr>
          <p:spPr>
            <a:xfrm>
              <a:off x="3397213" y="1732643"/>
              <a:ext cx="372110" cy="95885"/>
            </a:xfrm>
            <a:custGeom>
              <a:avLst/>
              <a:gdLst/>
              <a:ahLst/>
              <a:cxnLst/>
              <a:rect l="l" t="t" r="r" b="b"/>
              <a:pathLst>
                <a:path w="372110" h="95885">
                  <a:moveTo>
                    <a:pt x="185826" y="0"/>
                  </a:moveTo>
                  <a:lnTo>
                    <a:pt x="155269" y="5703"/>
                  </a:lnTo>
                  <a:lnTo>
                    <a:pt x="129657" y="21374"/>
                  </a:lnTo>
                  <a:lnTo>
                    <a:pt x="111127" y="44855"/>
                  </a:lnTo>
                  <a:lnTo>
                    <a:pt x="101815" y="73990"/>
                  </a:lnTo>
                  <a:lnTo>
                    <a:pt x="4838" y="73990"/>
                  </a:lnTo>
                  <a:lnTo>
                    <a:pt x="0" y="78828"/>
                  </a:lnTo>
                  <a:lnTo>
                    <a:pt x="0" y="90754"/>
                  </a:lnTo>
                  <a:lnTo>
                    <a:pt x="4838" y="95592"/>
                  </a:lnTo>
                  <a:lnTo>
                    <a:pt x="366826" y="95592"/>
                  </a:lnTo>
                  <a:lnTo>
                    <a:pt x="371665" y="90754"/>
                  </a:lnTo>
                  <a:lnTo>
                    <a:pt x="371665" y="78828"/>
                  </a:lnTo>
                  <a:lnTo>
                    <a:pt x="366826" y="73990"/>
                  </a:lnTo>
                  <a:lnTo>
                    <a:pt x="360857" y="73990"/>
                  </a:lnTo>
                  <a:lnTo>
                    <a:pt x="269849" y="73990"/>
                  </a:lnTo>
                  <a:lnTo>
                    <a:pt x="260535" y="44855"/>
                  </a:lnTo>
                  <a:lnTo>
                    <a:pt x="242001" y="21374"/>
                  </a:lnTo>
                  <a:lnTo>
                    <a:pt x="216385" y="5703"/>
                  </a:lnTo>
                  <a:lnTo>
                    <a:pt x="185826" y="0"/>
                  </a:lnTo>
                  <a:close/>
                </a:path>
              </a:pathLst>
            </a:custGeom>
            <a:solidFill>
              <a:srgbClr val="F2632D"/>
            </a:solidFill>
          </p:spPr>
          <p:txBody>
            <a:bodyPr wrap="square" lIns="0" tIns="0" rIns="0" bIns="0" rtlCol="0"/>
            <a:lstStyle/>
            <a:p>
              <a:endParaRPr/>
            </a:p>
          </p:txBody>
        </p:sp>
      </p:grpSp>
      <p:pic>
        <p:nvPicPr>
          <p:cNvPr id="97" name="図 96">
            <a:extLst>
              <a:ext uri="{FF2B5EF4-FFF2-40B4-BE49-F238E27FC236}">
                <a16:creationId xmlns:a16="http://schemas.microsoft.com/office/drawing/2014/main" id="{F47B3FE8-A59C-0E4E-9F06-02AE738BAC01}"/>
              </a:ext>
            </a:extLst>
          </p:cNvPr>
          <p:cNvPicPr>
            <a:picLocks noChangeAspect="1"/>
          </p:cNvPicPr>
          <p:nvPr/>
        </p:nvPicPr>
        <p:blipFill>
          <a:blip r:embed="rId25"/>
          <a:stretch>
            <a:fillRect/>
          </a:stretch>
        </p:blipFill>
        <p:spPr>
          <a:xfrm>
            <a:off x="8683983" y="2230286"/>
            <a:ext cx="546100" cy="533400"/>
          </a:xfrm>
          <a:prstGeom prst="rect">
            <a:avLst/>
          </a:prstGeom>
        </p:spPr>
      </p:pic>
      <p:pic>
        <p:nvPicPr>
          <p:cNvPr id="98" name="図 97">
            <a:extLst>
              <a:ext uri="{FF2B5EF4-FFF2-40B4-BE49-F238E27FC236}">
                <a16:creationId xmlns:a16="http://schemas.microsoft.com/office/drawing/2014/main" id="{4C6A6C6F-C3FC-AA4A-A701-179BACA77400}"/>
              </a:ext>
            </a:extLst>
          </p:cNvPr>
          <p:cNvPicPr>
            <a:picLocks noChangeAspect="1"/>
          </p:cNvPicPr>
          <p:nvPr/>
        </p:nvPicPr>
        <p:blipFill>
          <a:blip r:embed="rId26"/>
          <a:stretch>
            <a:fillRect/>
          </a:stretch>
        </p:blipFill>
        <p:spPr>
          <a:xfrm>
            <a:off x="9347200" y="2210911"/>
            <a:ext cx="571500" cy="571500"/>
          </a:xfrm>
          <a:prstGeom prst="rect">
            <a:avLst/>
          </a:prstGeom>
        </p:spPr>
      </p:pic>
      <p:sp>
        <p:nvSpPr>
          <p:cNvPr id="99" name="テキスト ボックス 98">
            <a:extLst>
              <a:ext uri="{FF2B5EF4-FFF2-40B4-BE49-F238E27FC236}">
                <a16:creationId xmlns:a16="http://schemas.microsoft.com/office/drawing/2014/main" id="{EABD4494-66B1-E54E-AA58-C4DD07BD2638}"/>
              </a:ext>
            </a:extLst>
          </p:cNvPr>
          <p:cNvSpPr txBox="1"/>
          <p:nvPr/>
        </p:nvSpPr>
        <p:spPr>
          <a:xfrm>
            <a:off x="5796076" y="354867"/>
            <a:ext cx="4428387" cy="292388"/>
          </a:xfrm>
          <a:prstGeom prst="rect">
            <a:avLst/>
          </a:prstGeom>
          <a:noFill/>
        </p:spPr>
        <p:txBody>
          <a:bodyPr wrap="square">
            <a:spAutoFit/>
          </a:bodyPr>
          <a:lstStyle/>
          <a:p>
            <a:pPr marL="12700" algn="ctr">
              <a:lnSpc>
                <a:spcPct val="100000"/>
              </a:lnSpc>
              <a:spcBef>
                <a:spcPts val="1315"/>
              </a:spcBef>
              <a:tabLst>
                <a:tab pos="713105" algn="l"/>
              </a:tabLst>
            </a:pPr>
            <a:r>
              <a:rPr lang="ja-JP" altLang="en-US" sz="1300" b="1" spc="65">
                <a:solidFill>
                  <a:srgbClr val="FFFFFF"/>
                </a:solidFill>
                <a:latin typeface="Yu Gothic" panose="020B0400000000000000" pitchFamily="34" charset="-128"/>
                <a:ea typeface="Yu Gothic" panose="020B0400000000000000" pitchFamily="34" charset="-128"/>
                <a:cs typeface="YuGothic"/>
              </a:rPr>
              <a:t>素</a:t>
            </a:r>
            <a:r>
              <a:rPr lang="ja-JP" altLang="en-US" sz="1300" b="1" spc="90">
                <a:solidFill>
                  <a:srgbClr val="FFFFFF"/>
                </a:solidFill>
                <a:latin typeface="Yu Gothic" panose="020B0400000000000000" pitchFamily="34" charset="-128"/>
                <a:ea typeface="Yu Gothic" panose="020B0400000000000000" pitchFamily="34" charset="-128"/>
                <a:cs typeface="YuGothic"/>
              </a:rPr>
              <a:t>材</a:t>
            </a:r>
            <a:r>
              <a:rPr lang="ja-JP" altLang="en-US" sz="1300" b="1">
                <a:solidFill>
                  <a:srgbClr val="FFFFFF"/>
                </a:solidFill>
                <a:latin typeface="Yu Gothic" panose="020B0400000000000000" pitchFamily="34" charset="-128"/>
                <a:ea typeface="Yu Gothic" panose="020B0400000000000000" pitchFamily="34" charset="-128"/>
                <a:cs typeface="YuGothic"/>
              </a:rPr>
              <a:t>集	</a:t>
            </a:r>
            <a:r>
              <a:rPr lang="ja-JP" altLang="en-US" sz="1800" b="1" spc="-112" baseline="2314">
                <a:solidFill>
                  <a:srgbClr val="FFFFFF"/>
                </a:solidFill>
                <a:latin typeface="Yu Gothic" panose="020B0400000000000000" pitchFamily="34" charset="-128"/>
                <a:ea typeface="Yu Gothic" panose="020B0400000000000000" pitchFamily="34" charset="-128"/>
                <a:cs typeface="YuGothic"/>
              </a:rPr>
              <a:t>コ</a:t>
            </a:r>
            <a:r>
              <a:rPr lang="ja-JP" altLang="en-US" sz="1800" b="1" spc="-82" baseline="2314">
                <a:solidFill>
                  <a:srgbClr val="FFFFFF"/>
                </a:solidFill>
                <a:latin typeface="Yu Gothic" panose="020B0400000000000000" pitchFamily="34" charset="-128"/>
                <a:ea typeface="Yu Gothic" panose="020B0400000000000000" pitchFamily="34" charset="-128"/>
                <a:cs typeface="YuGothic"/>
              </a:rPr>
              <a:t>ピ</a:t>
            </a:r>
            <a:r>
              <a:rPr lang="ja-JP" altLang="en-US" sz="1800" b="1" baseline="2314">
                <a:solidFill>
                  <a:srgbClr val="FFFFFF"/>
                </a:solidFill>
                <a:latin typeface="Yu Gothic" panose="020B0400000000000000" pitchFamily="34" charset="-128"/>
                <a:ea typeface="Yu Gothic" panose="020B0400000000000000" pitchFamily="34" charset="-128"/>
                <a:cs typeface="YuGothic"/>
              </a:rPr>
              <a:t>ー</a:t>
            </a:r>
            <a:r>
              <a:rPr lang="ja-JP" altLang="en-US" sz="1800" b="1" spc="135" baseline="2314">
                <a:solidFill>
                  <a:srgbClr val="FFFFFF"/>
                </a:solidFill>
                <a:latin typeface="Yu Gothic" panose="020B0400000000000000" pitchFamily="34" charset="-128"/>
                <a:ea typeface="Yu Gothic" panose="020B0400000000000000" pitchFamily="34" charset="-128"/>
                <a:cs typeface="YuGothic"/>
              </a:rPr>
              <a:t> </a:t>
            </a:r>
            <a:r>
              <a:rPr lang="en-US" altLang="ja-JP" sz="1800" b="1" baseline="2314" dirty="0">
                <a:solidFill>
                  <a:srgbClr val="FFFFFF"/>
                </a:solidFill>
                <a:latin typeface="Yu Gothic" panose="020B0400000000000000" pitchFamily="34" charset="-128"/>
                <a:ea typeface="Yu Gothic" panose="020B0400000000000000" pitchFamily="34" charset="-128"/>
                <a:cs typeface="YuGothic"/>
              </a:rPr>
              <a:t>&amp;</a:t>
            </a:r>
            <a:r>
              <a:rPr lang="ja-JP" altLang="en-US" sz="1800" b="1" spc="135" baseline="2314">
                <a:solidFill>
                  <a:srgbClr val="FFFFFF"/>
                </a:solidFill>
                <a:latin typeface="Yu Gothic" panose="020B0400000000000000" pitchFamily="34" charset="-128"/>
                <a:ea typeface="Yu Gothic" panose="020B0400000000000000" pitchFamily="34" charset="-128"/>
                <a:cs typeface="YuGothic"/>
              </a:rPr>
              <a:t> </a:t>
            </a:r>
            <a:r>
              <a:rPr lang="ja-JP" altLang="en-US" sz="1800" b="1" spc="-15" baseline="2314">
                <a:solidFill>
                  <a:srgbClr val="FFFFFF"/>
                </a:solidFill>
                <a:latin typeface="Yu Gothic" panose="020B0400000000000000" pitchFamily="34" charset="-128"/>
                <a:ea typeface="Yu Gothic" panose="020B0400000000000000" pitchFamily="34" charset="-128"/>
                <a:cs typeface="YuGothic"/>
              </a:rPr>
              <a:t>ペ</a:t>
            </a:r>
            <a:r>
              <a:rPr lang="ja-JP" altLang="en-US" sz="1800" b="1" spc="-157" baseline="2314">
                <a:solidFill>
                  <a:srgbClr val="FFFFFF"/>
                </a:solidFill>
                <a:latin typeface="Yu Gothic" panose="020B0400000000000000" pitchFamily="34" charset="-128"/>
                <a:ea typeface="Yu Gothic" panose="020B0400000000000000" pitchFamily="34" charset="-128"/>
                <a:cs typeface="YuGothic"/>
              </a:rPr>
              <a:t>ー</a:t>
            </a:r>
            <a:r>
              <a:rPr lang="ja-JP" altLang="en-US" sz="1800" b="1" spc="-209" baseline="2314">
                <a:solidFill>
                  <a:srgbClr val="FFFFFF"/>
                </a:solidFill>
                <a:latin typeface="Yu Gothic" panose="020B0400000000000000" pitchFamily="34" charset="-128"/>
                <a:ea typeface="Yu Gothic" panose="020B0400000000000000" pitchFamily="34" charset="-128"/>
                <a:cs typeface="YuGothic"/>
              </a:rPr>
              <a:t>ス</a:t>
            </a:r>
            <a:r>
              <a:rPr lang="ja-JP" altLang="en-US" sz="1800" b="1" spc="-225" baseline="2314">
                <a:solidFill>
                  <a:srgbClr val="FFFFFF"/>
                </a:solidFill>
                <a:latin typeface="Yu Gothic" panose="020B0400000000000000" pitchFamily="34" charset="-128"/>
                <a:ea typeface="Yu Gothic" panose="020B0400000000000000" pitchFamily="34" charset="-128"/>
                <a:cs typeface="YuGothic"/>
              </a:rPr>
              <a:t>ト</a:t>
            </a:r>
            <a:r>
              <a:rPr lang="ja-JP" altLang="en-US" sz="1800" b="1" spc="-284" baseline="2314">
                <a:solidFill>
                  <a:srgbClr val="FFFFFF"/>
                </a:solidFill>
                <a:latin typeface="Yu Gothic" panose="020B0400000000000000" pitchFamily="34" charset="-128"/>
                <a:ea typeface="Yu Gothic" panose="020B0400000000000000" pitchFamily="34" charset="-128"/>
                <a:cs typeface="YuGothic"/>
              </a:rPr>
              <a:t>し</a:t>
            </a:r>
            <a:r>
              <a:rPr lang="ja-JP" altLang="en-US" sz="1800" b="1" spc="-44" baseline="2314">
                <a:solidFill>
                  <a:srgbClr val="FFFFFF"/>
                </a:solidFill>
                <a:latin typeface="Yu Gothic" panose="020B0400000000000000" pitchFamily="34" charset="-128"/>
                <a:ea typeface="Yu Gothic" panose="020B0400000000000000" pitchFamily="34" charset="-128"/>
                <a:cs typeface="YuGothic"/>
              </a:rPr>
              <a:t>て</a:t>
            </a:r>
            <a:r>
              <a:rPr lang="ja-JP" altLang="en-US" sz="1800" b="1" spc="75" baseline="2314">
                <a:solidFill>
                  <a:srgbClr val="FFFFFF"/>
                </a:solidFill>
                <a:latin typeface="Yu Gothic" panose="020B0400000000000000" pitchFamily="34" charset="-128"/>
                <a:ea typeface="Yu Gothic" panose="020B0400000000000000" pitchFamily="34" charset="-128"/>
                <a:cs typeface="YuGothic"/>
              </a:rPr>
              <a:t>お</a:t>
            </a:r>
            <a:r>
              <a:rPr lang="ja-JP" altLang="en-US" sz="1800" b="1" spc="52" baseline="2314">
                <a:solidFill>
                  <a:srgbClr val="FFFFFF"/>
                </a:solidFill>
                <a:latin typeface="Yu Gothic" panose="020B0400000000000000" pitchFamily="34" charset="-128"/>
                <a:ea typeface="Yu Gothic" panose="020B0400000000000000" pitchFamily="34" charset="-128"/>
                <a:cs typeface="YuGothic"/>
              </a:rPr>
              <a:t>使</a:t>
            </a:r>
            <a:r>
              <a:rPr lang="ja-JP" altLang="en-US" sz="1800" b="1" spc="-97" baseline="2314">
                <a:solidFill>
                  <a:srgbClr val="FFFFFF"/>
                </a:solidFill>
                <a:latin typeface="Yu Gothic" panose="020B0400000000000000" pitchFamily="34" charset="-128"/>
                <a:ea typeface="Yu Gothic" panose="020B0400000000000000" pitchFamily="34" charset="-128"/>
                <a:cs typeface="YuGothic"/>
              </a:rPr>
              <a:t>い</a:t>
            </a:r>
            <a:r>
              <a:rPr lang="ja-JP" altLang="en-US" sz="1800" b="1" spc="-142" baseline="2314">
                <a:solidFill>
                  <a:srgbClr val="FFFFFF"/>
                </a:solidFill>
                <a:latin typeface="Yu Gothic" panose="020B0400000000000000" pitchFamily="34" charset="-128"/>
                <a:ea typeface="Yu Gothic" panose="020B0400000000000000" pitchFamily="34" charset="-128"/>
                <a:cs typeface="YuGothic"/>
              </a:rPr>
              <a:t>く</a:t>
            </a:r>
            <a:r>
              <a:rPr lang="ja-JP" altLang="en-US" sz="1800" b="1" spc="-52" baseline="2314">
                <a:solidFill>
                  <a:srgbClr val="FFFFFF"/>
                </a:solidFill>
                <a:latin typeface="Yu Gothic" panose="020B0400000000000000" pitchFamily="34" charset="-128"/>
                <a:ea typeface="Yu Gothic" panose="020B0400000000000000" pitchFamily="34" charset="-128"/>
                <a:cs typeface="YuGothic"/>
              </a:rPr>
              <a:t>だ</a:t>
            </a:r>
            <a:r>
              <a:rPr lang="ja-JP" altLang="en-US" sz="1800" b="1" spc="-89" baseline="2314">
                <a:solidFill>
                  <a:srgbClr val="FFFFFF"/>
                </a:solidFill>
                <a:latin typeface="Yu Gothic" panose="020B0400000000000000" pitchFamily="34" charset="-128"/>
                <a:ea typeface="Yu Gothic" panose="020B0400000000000000" pitchFamily="34" charset="-128"/>
                <a:cs typeface="YuGothic"/>
              </a:rPr>
              <a:t>さ</a:t>
            </a:r>
            <a:r>
              <a:rPr lang="ja-JP" altLang="en-US" sz="1800" b="1" baseline="2314">
                <a:solidFill>
                  <a:srgbClr val="FFFFFF"/>
                </a:solidFill>
                <a:latin typeface="Yu Gothic" panose="020B0400000000000000" pitchFamily="34" charset="-128"/>
                <a:ea typeface="Yu Gothic" panose="020B0400000000000000" pitchFamily="34" charset="-128"/>
                <a:cs typeface="YuGothic"/>
              </a:rPr>
              <a:t>い</a:t>
            </a:r>
            <a:endParaRPr lang="ja-JP" altLang="en-US" sz="1800" b="1" baseline="2314" dirty="0">
              <a:latin typeface="Yu Gothic" panose="020B0400000000000000" pitchFamily="34" charset="-128"/>
              <a:ea typeface="Yu Gothic" panose="020B0400000000000000" pitchFamily="34" charset="-128"/>
              <a:cs typeface="YuGothic"/>
            </a:endParaRPr>
          </a:p>
        </p:txBody>
      </p:sp>
      <p:sp>
        <p:nvSpPr>
          <p:cNvPr id="100" name="object 9">
            <a:extLst>
              <a:ext uri="{FF2B5EF4-FFF2-40B4-BE49-F238E27FC236}">
                <a16:creationId xmlns:a16="http://schemas.microsoft.com/office/drawing/2014/main" id="{4058988A-FA03-F445-B4C8-25A4A820738C}"/>
              </a:ext>
            </a:extLst>
          </p:cNvPr>
          <p:cNvSpPr txBox="1"/>
          <p:nvPr/>
        </p:nvSpPr>
        <p:spPr>
          <a:xfrm>
            <a:off x="5741620" y="4690191"/>
            <a:ext cx="701594" cy="570413"/>
          </a:xfrm>
          <a:prstGeom prst="rect">
            <a:avLst/>
          </a:prstGeom>
        </p:spPr>
        <p:txBody>
          <a:bodyPr vert="horz" wrap="square" lIns="0" tIns="12700" rIns="0" bIns="0" rtlCol="0">
            <a:spAutoFit/>
          </a:bodyPr>
          <a:lstStyle/>
          <a:p>
            <a:pPr marL="12700" marR="5080">
              <a:lnSpc>
                <a:spcPct val="145800"/>
              </a:lnSpc>
              <a:spcBef>
                <a:spcPts val="5"/>
              </a:spcBef>
            </a:pPr>
            <a:r>
              <a:rPr sz="1300" b="1" dirty="0" err="1">
                <a:solidFill>
                  <a:srgbClr val="231F20"/>
                </a:solidFill>
                <a:latin typeface="Yu Gothic" panose="020B0400000000000000" pitchFamily="34" charset="-128"/>
                <a:ea typeface="Yu Gothic" panose="020B0400000000000000" pitchFamily="34" charset="-128"/>
                <a:cs typeface="YuGothic"/>
              </a:rPr>
              <a:t>ふきだし</a:t>
            </a:r>
            <a:r>
              <a:rPr sz="1300" b="1" dirty="0">
                <a:solidFill>
                  <a:srgbClr val="231F20"/>
                </a:solidFill>
                <a:latin typeface="Yu Gothic" panose="020B0400000000000000" pitchFamily="34" charset="-128"/>
                <a:ea typeface="Yu Gothic" panose="020B0400000000000000" pitchFamily="34" charset="-128"/>
                <a:cs typeface="YuGothic"/>
              </a:rPr>
              <a:t> 付箋</a:t>
            </a:r>
            <a:endParaRPr sz="1300" b="1" dirty="0">
              <a:latin typeface="Yu Gothic" panose="020B0400000000000000" pitchFamily="34" charset="-128"/>
              <a:ea typeface="Yu Gothic" panose="020B0400000000000000" pitchFamily="34" charset="-128"/>
              <a:cs typeface="YuGothic"/>
            </a:endParaRPr>
          </a:p>
        </p:txBody>
      </p:sp>
      <p:sp>
        <p:nvSpPr>
          <p:cNvPr id="95" name="テキスト ボックス 94">
            <a:extLst>
              <a:ext uri="{FF2B5EF4-FFF2-40B4-BE49-F238E27FC236}">
                <a16:creationId xmlns:a16="http://schemas.microsoft.com/office/drawing/2014/main" id="{3E54651A-64E8-C64E-BFCE-D218F43D99D4}"/>
              </a:ext>
            </a:extLst>
          </p:cNvPr>
          <p:cNvSpPr txBox="1"/>
          <p:nvPr/>
        </p:nvSpPr>
        <p:spPr>
          <a:xfrm>
            <a:off x="317500" y="354867"/>
            <a:ext cx="4595640" cy="292388"/>
          </a:xfrm>
          <a:prstGeom prst="rect">
            <a:avLst/>
          </a:prstGeom>
          <a:noFill/>
        </p:spPr>
        <p:txBody>
          <a:bodyPr wrap="square">
            <a:spAutoFit/>
          </a:bodyPr>
          <a:lstStyle/>
          <a:p>
            <a:pPr marL="143510" algn="ctr">
              <a:lnSpc>
                <a:spcPct val="100000"/>
              </a:lnSpc>
              <a:spcBef>
                <a:spcPts val="1315"/>
              </a:spcBef>
            </a:pPr>
            <a:r>
              <a:rPr lang="ja-JP" altLang="en-US" sz="1300" b="1" spc="-60">
                <a:solidFill>
                  <a:srgbClr val="FFFFFF"/>
                </a:solidFill>
                <a:latin typeface="Yu Gothic" panose="020B0400000000000000" pitchFamily="34" charset="-128"/>
                <a:ea typeface="Yu Gothic" panose="020B0400000000000000" pitchFamily="34" charset="-128"/>
                <a:cs typeface="YuGothic"/>
              </a:rPr>
              <a:t>テ</a:t>
            </a:r>
            <a:r>
              <a:rPr lang="ja-JP" altLang="en-US" sz="1300" b="1" spc="-25">
                <a:solidFill>
                  <a:srgbClr val="FFFFFF"/>
                </a:solidFill>
                <a:latin typeface="Yu Gothic" panose="020B0400000000000000" pitchFamily="34" charset="-128"/>
                <a:ea typeface="Yu Gothic" panose="020B0400000000000000" pitchFamily="34" charset="-128"/>
                <a:cs typeface="YuGothic"/>
              </a:rPr>
              <a:t>ン</a:t>
            </a:r>
            <a:r>
              <a:rPr lang="ja-JP" altLang="en-US" sz="1300" b="1">
                <a:solidFill>
                  <a:srgbClr val="FFFFFF"/>
                </a:solidFill>
                <a:latin typeface="Yu Gothic" panose="020B0400000000000000" pitchFamily="34" charset="-128"/>
                <a:ea typeface="Yu Gothic" panose="020B0400000000000000" pitchFamily="34" charset="-128"/>
                <a:cs typeface="YuGothic"/>
              </a:rPr>
              <a:t>プ</a:t>
            </a:r>
            <a:r>
              <a:rPr lang="ja-JP" altLang="en-US" sz="1300" b="1" spc="5">
                <a:solidFill>
                  <a:srgbClr val="FFFFFF"/>
                </a:solidFill>
                <a:latin typeface="Yu Gothic" panose="020B0400000000000000" pitchFamily="34" charset="-128"/>
                <a:ea typeface="Yu Gothic" panose="020B0400000000000000" pitchFamily="34" charset="-128"/>
                <a:cs typeface="YuGothic"/>
              </a:rPr>
              <a:t>レ</a:t>
            </a:r>
            <a:r>
              <a:rPr lang="ja-JP" altLang="en-US" sz="1300" b="1" spc="-135">
                <a:solidFill>
                  <a:srgbClr val="FFFFFF"/>
                </a:solidFill>
                <a:latin typeface="Yu Gothic" panose="020B0400000000000000" pitchFamily="34" charset="-128"/>
                <a:ea typeface="Yu Gothic" panose="020B0400000000000000" pitchFamily="34" charset="-128"/>
                <a:cs typeface="YuGothic"/>
              </a:rPr>
              <a:t>ー</a:t>
            </a:r>
            <a:r>
              <a:rPr lang="ja-JP" altLang="en-US" sz="1300" b="1" spc="-70">
                <a:solidFill>
                  <a:srgbClr val="FFFFFF"/>
                </a:solidFill>
                <a:latin typeface="Yu Gothic" panose="020B0400000000000000" pitchFamily="34" charset="-128"/>
                <a:ea typeface="Yu Gothic" panose="020B0400000000000000" pitchFamily="34" charset="-128"/>
                <a:cs typeface="YuGothic"/>
              </a:rPr>
              <a:t>ト</a:t>
            </a:r>
            <a:r>
              <a:rPr lang="ja-JP" altLang="en-US" sz="1300" b="1" spc="60">
                <a:solidFill>
                  <a:srgbClr val="FFFFFF"/>
                </a:solidFill>
                <a:latin typeface="Yu Gothic" panose="020B0400000000000000" pitchFamily="34" charset="-128"/>
                <a:ea typeface="Yu Gothic" panose="020B0400000000000000" pitchFamily="34" charset="-128"/>
                <a:cs typeface="YuGothic"/>
              </a:rPr>
              <a:t>を</a:t>
            </a:r>
            <a:r>
              <a:rPr lang="ja-JP" altLang="en-US" sz="1300" b="1" spc="-25">
                <a:solidFill>
                  <a:srgbClr val="FFFFFF"/>
                </a:solidFill>
                <a:latin typeface="Yu Gothic" panose="020B0400000000000000" pitchFamily="34" charset="-128"/>
                <a:ea typeface="Yu Gothic" panose="020B0400000000000000" pitchFamily="34" charset="-128"/>
                <a:cs typeface="YuGothic"/>
              </a:rPr>
              <a:t>使</a:t>
            </a:r>
            <a:r>
              <a:rPr lang="ja-JP" altLang="en-US" sz="1300" b="1" spc="-145">
                <a:solidFill>
                  <a:srgbClr val="FFFFFF"/>
                </a:solidFill>
                <a:latin typeface="Yu Gothic" panose="020B0400000000000000" pitchFamily="34" charset="-128"/>
                <a:ea typeface="Yu Gothic" panose="020B0400000000000000" pitchFamily="34" charset="-128"/>
                <a:cs typeface="YuGothic"/>
              </a:rPr>
              <a:t>っ</a:t>
            </a:r>
            <a:r>
              <a:rPr lang="ja-JP" altLang="en-US" sz="1300" b="1" spc="-15">
                <a:solidFill>
                  <a:srgbClr val="FFFFFF"/>
                </a:solidFill>
                <a:latin typeface="Yu Gothic" panose="020B0400000000000000" pitchFamily="34" charset="-128"/>
                <a:ea typeface="Yu Gothic" panose="020B0400000000000000" pitchFamily="34" charset="-128"/>
                <a:cs typeface="YuGothic"/>
              </a:rPr>
              <a:t>て</a:t>
            </a:r>
            <a:r>
              <a:rPr lang="ja-JP" altLang="en-US" sz="1300" b="1" spc="-85">
                <a:solidFill>
                  <a:srgbClr val="FFFFFF"/>
                </a:solidFill>
                <a:latin typeface="Yu Gothic" panose="020B0400000000000000" pitchFamily="34" charset="-128"/>
                <a:ea typeface="Yu Gothic" panose="020B0400000000000000" pitchFamily="34" charset="-128"/>
                <a:cs typeface="YuGothic"/>
              </a:rPr>
              <a:t>オ</a:t>
            </a:r>
            <a:r>
              <a:rPr lang="ja-JP" altLang="en-US" sz="1300" b="1" spc="-95">
                <a:solidFill>
                  <a:srgbClr val="FFFFFF"/>
                </a:solidFill>
                <a:latin typeface="Yu Gothic" panose="020B0400000000000000" pitchFamily="34" charset="-128"/>
                <a:ea typeface="Yu Gothic" panose="020B0400000000000000" pitchFamily="34" charset="-128"/>
                <a:cs typeface="YuGothic"/>
              </a:rPr>
              <a:t>リ</a:t>
            </a:r>
            <a:r>
              <a:rPr lang="ja-JP" altLang="en-US" sz="1300" b="1" spc="20">
                <a:solidFill>
                  <a:srgbClr val="FFFFFF"/>
                </a:solidFill>
                <a:latin typeface="Yu Gothic" panose="020B0400000000000000" pitchFamily="34" charset="-128"/>
                <a:ea typeface="Yu Gothic" panose="020B0400000000000000" pitchFamily="34" charset="-128"/>
                <a:cs typeface="YuGothic"/>
              </a:rPr>
              <a:t>ジ</a:t>
            </a:r>
            <a:r>
              <a:rPr lang="ja-JP" altLang="en-US" sz="1300" b="1" spc="-90">
                <a:solidFill>
                  <a:srgbClr val="FFFFFF"/>
                </a:solidFill>
                <a:latin typeface="Yu Gothic" panose="020B0400000000000000" pitchFamily="34" charset="-128"/>
                <a:ea typeface="Yu Gothic" panose="020B0400000000000000" pitchFamily="34" charset="-128"/>
                <a:cs typeface="YuGothic"/>
              </a:rPr>
              <a:t>ナ</a:t>
            </a:r>
            <a:r>
              <a:rPr lang="ja-JP" altLang="en-US" sz="1300" b="1" spc="50">
                <a:solidFill>
                  <a:srgbClr val="FFFFFF"/>
                </a:solidFill>
                <a:latin typeface="Yu Gothic" panose="020B0400000000000000" pitchFamily="34" charset="-128"/>
                <a:ea typeface="Yu Gothic" panose="020B0400000000000000" pitchFamily="34" charset="-128"/>
                <a:cs typeface="YuGothic"/>
              </a:rPr>
              <a:t>ル</a:t>
            </a:r>
            <a:r>
              <a:rPr lang="ja-JP" altLang="en-US" sz="1300" b="1" spc="-90">
                <a:solidFill>
                  <a:srgbClr val="FFFFFF"/>
                </a:solidFill>
                <a:latin typeface="Yu Gothic" panose="020B0400000000000000" pitchFamily="34" charset="-128"/>
                <a:ea typeface="Yu Gothic" panose="020B0400000000000000" pitchFamily="34" charset="-128"/>
                <a:cs typeface="YuGothic"/>
              </a:rPr>
              <a:t>の</a:t>
            </a:r>
            <a:r>
              <a:rPr lang="ja-JP" altLang="en-US" sz="1300" b="1" spc="-5">
                <a:solidFill>
                  <a:srgbClr val="FFFFFF"/>
                </a:solidFill>
                <a:latin typeface="Yu Gothic" panose="020B0400000000000000" pitchFamily="34" charset="-128"/>
                <a:ea typeface="Yu Gothic" panose="020B0400000000000000" pitchFamily="34" charset="-128"/>
                <a:cs typeface="YuGothic"/>
              </a:rPr>
              <a:t>し</a:t>
            </a:r>
            <a:r>
              <a:rPr lang="ja-JP" altLang="en-US" sz="1300" b="1" spc="-60">
                <a:solidFill>
                  <a:srgbClr val="FFFFFF"/>
                </a:solidFill>
                <a:latin typeface="Yu Gothic" panose="020B0400000000000000" pitchFamily="34" charset="-128"/>
                <a:ea typeface="Yu Gothic" panose="020B0400000000000000" pitchFamily="34" charset="-128"/>
                <a:cs typeface="YuGothic"/>
              </a:rPr>
              <a:t>お</a:t>
            </a:r>
            <a:r>
              <a:rPr lang="ja-JP" altLang="en-US" sz="1300" b="1" spc="-105">
                <a:solidFill>
                  <a:srgbClr val="FFFFFF"/>
                </a:solidFill>
                <a:latin typeface="Yu Gothic" panose="020B0400000000000000" pitchFamily="34" charset="-128"/>
                <a:ea typeface="Yu Gothic" panose="020B0400000000000000" pitchFamily="34" charset="-128"/>
                <a:cs typeface="YuGothic"/>
              </a:rPr>
              <a:t>り</a:t>
            </a:r>
            <a:r>
              <a:rPr lang="ja-JP" altLang="en-US" sz="1300" b="1" spc="50">
                <a:solidFill>
                  <a:srgbClr val="FFFFFF"/>
                </a:solidFill>
                <a:latin typeface="Yu Gothic" panose="020B0400000000000000" pitchFamily="34" charset="-128"/>
                <a:ea typeface="Yu Gothic" panose="020B0400000000000000" pitchFamily="34" charset="-128"/>
                <a:cs typeface="YuGothic"/>
              </a:rPr>
              <a:t>を</a:t>
            </a:r>
            <a:r>
              <a:rPr lang="ja-JP" altLang="en-US" sz="1300" b="1" spc="-20">
                <a:solidFill>
                  <a:srgbClr val="FFFFFF"/>
                </a:solidFill>
                <a:latin typeface="Yu Gothic" panose="020B0400000000000000" pitchFamily="34" charset="-128"/>
                <a:ea typeface="Yu Gothic" panose="020B0400000000000000" pitchFamily="34" charset="-128"/>
                <a:cs typeface="YuGothic"/>
              </a:rPr>
              <a:t>作</a:t>
            </a:r>
            <a:r>
              <a:rPr lang="ja-JP" altLang="en-US" sz="1300" b="1" spc="-145">
                <a:solidFill>
                  <a:srgbClr val="FFFFFF"/>
                </a:solidFill>
                <a:latin typeface="Yu Gothic" panose="020B0400000000000000" pitchFamily="34" charset="-128"/>
                <a:ea typeface="Yu Gothic" panose="020B0400000000000000" pitchFamily="34" charset="-128"/>
                <a:cs typeface="YuGothic"/>
              </a:rPr>
              <a:t>っ</a:t>
            </a:r>
            <a:r>
              <a:rPr lang="ja-JP" altLang="en-US" sz="1300" b="1" spc="-80">
                <a:solidFill>
                  <a:srgbClr val="FFFFFF"/>
                </a:solidFill>
                <a:latin typeface="Yu Gothic" panose="020B0400000000000000" pitchFamily="34" charset="-128"/>
                <a:ea typeface="Yu Gothic" panose="020B0400000000000000" pitchFamily="34" charset="-128"/>
                <a:cs typeface="YuGothic"/>
              </a:rPr>
              <a:t>て</a:t>
            </a:r>
            <a:r>
              <a:rPr lang="ja-JP" altLang="en-US" sz="1300" b="1" spc="-15">
                <a:solidFill>
                  <a:srgbClr val="FFFFFF"/>
                </a:solidFill>
                <a:latin typeface="Yu Gothic" panose="020B0400000000000000" pitchFamily="34" charset="-128"/>
                <a:ea typeface="Yu Gothic" panose="020B0400000000000000" pitchFamily="34" charset="-128"/>
                <a:cs typeface="YuGothic"/>
              </a:rPr>
              <a:t>み</a:t>
            </a:r>
            <a:r>
              <a:rPr lang="ja-JP" altLang="en-US" sz="1300" b="1" spc="-114">
                <a:solidFill>
                  <a:srgbClr val="FFFFFF"/>
                </a:solidFill>
                <a:latin typeface="Yu Gothic" panose="020B0400000000000000" pitchFamily="34" charset="-128"/>
                <a:ea typeface="Yu Gothic" panose="020B0400000000000000" pitchFamily="34" charset="-128"/>
                <a:cs typeface="YuGothic"/>
              </a:rPr>
              <a:t>よ</a:t>
            </a:r>
            <a:r>
              <a:rPr lang="ja-JP" altLang="en-US" sz="1300" b="1" spc="-310">
                <a:solidFill>
                  <a:srgbClr val="FFFFFF"/>
                </a:solidFill>
                <a:latin typeface="Yu Gothic" panose="020B0400000000000000" pitchFamily="34" charset="-128"/>
                <a:ea typeface="Yu Gothic" panose="020B0400000000000000" pitchFamily="34" charset="-128"/>
                <a:cs typeface="YuGothic"/>
              </a:rPr>
              <a:t>う</a:t>
            </a:r>
            <a:r>
              <a:rPr lang="ja-JP" altLang="en-US" sz="1300" b="1">
                <a:solidFill>
                  <a:srgbClr val="FFFFFF"/>
                </a:solidFill>
                <a:latin typeface="Yu Gothic" panose="020B0400000000000000" pitchFamily="34" charset="-128"/>
                <a:ea typeface="Yu Gothic" panose="020B0400000000000000" pitchFamily="34" charset="-128"/>
                <a:cs typeface="YuGothic"/>
              </a:rPr>
              <a:t>！</a:t>
            </a:r>
            <a:endParaRPr lang="ja-JP" altLang="en-US" sz="900" b="1" dirty="0">
              <a:latin typeface="Yu Gothic" panose="020B0400000000000000" pitchFamily="34" charset="-128"/>
              <a:ea typeface="Yu Gothic" panose="020B0400000000000000" pitchFamily="34" charset="-128"/>
              <a:cs typeface="YuGo-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19D98B12-5EE7-414E-9067-0B2361371131}"/>
              </a:ext>
            </a:extLst>
          </p:cNvPr>
          <p:cNvSpPr/>
          <p:nvPr/>
        </p:nvSpPr>
        <p:spPr>
          <a:xfrm>
            <a:off x="-5681" y="11272"/>
            <a:ext cx="5352381" cy="7562850"/>
          </a:xfrm>
          <a:prstGeom prst="rect">
            <a:avLst/>
          </a:prstGeom>
          <a:solidFill>
            <a:srgbClr val="F2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a:extLst>
              <a:ext uri="{FF2B5EF4-FFF2-40B4-BE49-F238E27FC236}">
                <a16:creationId xmlns:a16="http://schemas.microsoft.com/office/drawing/2014/main" id="{04ADCEA9-6BE1-1C41-9D38-95EFE977E57D}"/>
              </a:ext>
            </a:extLst>
          </p:cNvPr>
          <p:cNvPicPr>
            <a:picLocks noChangeAspect="1"/>
          </p:cNvPicPr>
          <p:nvPr/>
        </p:nvPicPr>
        <p:blipFill>
          <a:blip r:embed="rId2">
            <a:alphaModFix amt="40000"/>
          </a:blip>
          <a:stretch>
            <a:fillRect/>
          </a:stretch>
        </p:blipFill>
        <p:spPr>
          <a:xfrm>
            <a:off x="-6896" y="11272"/>
            <a:ext cx="3429000" cy="3175000"/>
          </a:xfrm>
          <a:prstGeom prst="rect">
            <a:avLst/>
          </a:prstGeom>
        </p:spPr>
      </p:pic>
      <p:sp>
        <p:nvSpPr>
          <p:cNvPr id="2" name="図プレースホルダー 1">
            <a:extLst>
              <a:ext uri="{FF2B5EF4-FFF2-40B4-BE49-F238E27FC236}">
                <a16:creationId xmlns:a16="http://schemas.microsoft.com/office/drawing/2014/main" id="{6C32EFA3-4181-DB4C-806F-0F67EC7795FF}"/>
              </a:ext>
            </a:extLst>
          </p:cNvPr>
          <p:cNvSpPr>
            <a:spLocks noGrp="1"/>
          </p:cNvSpPr>
          <p:nvPr>
            <p:ph type="pic" sz="quarter" idx="10"/>
          </p:nvPr>
        </p:nvSpPr>
        <p:spPr/>
      </p:sp>
      <p:sp>
        <p:nvSpPr>
          <p:cNvPr id="3" name="図プレースホルダー 2">
            <a:extLst>
              <a:ext uri="{FF2B5EF4-FFF2-40B4-BE49-F238E27FC236}">
                <a16:creationId xmlns:a16="http://schemas.microsoft.com/office/drawing/2014/main" id="{4531FAA7-AD9E-B34E-9577-43FA7BC8F631}"/>
              </a:ext>
            </a:extLst>
          </p:cNvPr>
          <p:cNvSpPr>
            <a:spLocks noGrp="1"/>
          </p:cNvSpPr>
          <p:nvPr>
            <p:ph type="pic" sz="quarter" idx="11"/>
          </p:nvPr>
        </p:nvSpPr>
        <p:spPr/>
      </p:sp>
      <p:sp>
        <p:nvSpPr>
          <p:cNvPr id="4" name="図プレースホルダー 3">
            <a:extLst>
              <a:ext uri="{FF2B5EF4-FFF2-40B4-BE49-F238E27FC236}">
                <a16:creationId xmlns:a16="http://schemas.microsoft.com/office/drawing/2014/main" id="{064415FD-F6A6-424F-ADFD-3C873CC3A304}"/>
              </a:ext>
            </a:extLst>
          </p:cNvPr>
          <p:cNvSpPr>
            <a:spLocks noGrp="1"/>
          </p:cNvSpPr>
          <p:nvPr>
            <p:ph type="pic" sz="quarter" idx="12"/>
          </p:nvPr>
        </p:nvSpPr>
        <p:spPr/>
      </p:sp>
      <p:sp>
        <p:nvSpPr>
          <p:cNvPr id="5" name="図プレースホルダー 4">
            <a:extLst>
              <a:ext uri="{FF2B5EF4-FFF2-40B4-BE49-F238E27FC236}">
                <a16:creationId xmlns:a16="http://schemas.microsoft.com/office/drawing/2014/main" id="{4780EA9A-B69E-3A48-94EB-DBB49770BDB4}"/>
              </a:ext>
            </a:extLst>
          </p:cNvPr>
          <p:cNvSpPr>
            <a:spLocks noGrp="1"/>
          </p:cNvSpPr>
          <p:nvPr>
            <p:ph type="pic" sz="quarter" idx="13"/>
          </p:nvPr>
        </p:nvSpPr>
        <p:spPr/>
      </p:sp>
      <p:sp>
        <p:nvSpPr>
          <p:cNvPr id="6" name="図プレースホルダー 5">
            <a:extLst>
              <a:ext uri="{FF2B5EF4-FFF2-40B4-BE49-F238E27FC236}">
                <a16:creationId xmlns:a16="http://schemas.microsoft.com/office/drawing/2014/main" id="{A25FF4F2-2B44-9A4F-AB9A-DB866C737564}"/>
              </a:ext>
            </a:extLst>
          </p:cNvPr>
          <p:cNvSpPr>
            <a:spLocks noGrp="1"/>
          </p:cNvSpPr>
          <p:nvPr>
            <p:ph type="pic" sz="quarter" idx="14"/>
          </p:nvPr>
        </p:nvSpPr>
        <p:spPr/>
      </p:sp>
      <p:sp>
        <p:nvSpPr>
          <p:cNvPr id="7" name="図プレースホルダー 6">
            <a:extLst>
              <a:ext uri="{FF2B5EF4-FFF2-40B4-BE49-F238E27FC236}">
                <a16:creationId xmlns:a16="http://schemas.microsoft.com/office/drawing/2014/main" id="{D347DCD3-9207-E649-8424-021B90312168}"/>
              </a:ext>
            </a:extLst>
          </p:cNvPr>
          <p:cNvSpPr>
            <a:spLocks noGrp="1"/>
          </p:cNvSpPr>
          <p:nvPr>
            <p:ph type="pic" sz="quarter" idx="15"/>
          </p:nvPr>
        </p:nvSpPr>
        <p:spPr/>
      </p:sp>
      <p:sp>
        <p:nvSpPr>
          <p:cNvPr id="8" name="図プレースホルダー 7">
            <a:extLst>
              <a:ext uri="{FF2B5EF4-FFF2-40B4-BE49-F238E27FC236}">
                <a16:creationId xmlns:a16="http://schemas.microsoft.com/office/drawing/2014/main" id="{80BCA52D-A371-0844-A8B7-B8E271A45F71}"/>
              </a:ext>
            </a:extLst>
          </p:cNvPr>
          <p:cNvSpPr>
            <a:spLocks noGrp="1"/>
          </p:cNvSpPr>
          <p:nvPr>
            <p:ph type="pic" sz="quarter" idx="16"/>
          </p:nvPr>
        </p:nvSpPr>
        <p:spPr/>
      </p:sp>
      <p:sp>
        <p:nvSpPr>
          <p:cNvPr id="9" name="図プレースホルダー 8">
            <a:extLst>
              <a:ext uri="{FF2B5EF4-FFF2-40B4-BE49-F238E27FC236}">
                <a16:creationId xmlns:a16="http://schemas.microsoft.com/office/drawing/2014/main" id="{527F461E-2F2A-E648-AB84-2F199A8968F3}"/>
              </a:ext>
            </a:extLst>
          </p:cNvPr>
          <p:cNvSpPr>
            <a:spLocks noGrp="1"/>
          </p:cNvSpPr>
          <p:nvPr>
            <p:ph type="pic" sz="quarter" idx="17"/>
          </p:nvPr>
        </p:nvSpPr>
        <p:spPr/>
      </p:sp>
      <p:sp>
        <p:nvSpPr>
          <p:cNvPr id="10" name="図プレースホルダー 9">
            <a:extLst>
              <a:ext uri="{FF2B5EF4-FFF2-40B4-BE49-F238E27FC236}">
                <a16:creationId xmlns:a16="http://schemas.microsoft.com/office/drawing/2014/main" id="{7EF82E91-3BD0-6A49-A398-5A847387BBF6}"/>
              </a:ext>
            </a:extLst>
          </p:cNvPr>
          <p:cNvSpPr>
            <a:spLocks noGrp="1"/>
          </p:cNvSpPr>
          <p:nvPr>
            <p:ph type="pic" sz="quarter" idx="18"/>
          </p:nvPr>
        </p:nvSpPr>
        <p:spPr>
          <a:xfrm>
            <a:off x="687082" y="3988576"/>
            <a:ext cx="3960813" cy="2771849"/>
          </a:xfrm>
        </p:spPr>
      </p:sp>
      <p:sp>
        <p:nvSpPr>
          <p:cNvPr id="13" name="object 3">
            <a:extLst>
              <a:ext uri="{FF2B5EF4-FFF2-40B4-BE49-F238E27FC236}">
                <a16:creationId xmlns:a16="http://schemas.microsoft.com/office/drawing/2014/main" id="{4C164613-ACC2-3D43-A526-5CD50E952318}"/>
              </a:ext>
            </a:extLst>
          </p:cNvPr>
          <p:cNvSpPr txBox="1"/>
          <p:nvPr/>
        </p:nvSpPr>
        <p:spPr>
          <a:xfrm>
            <a:off x="301003" y="2119853"/>
            <a:ext cx="4724400" cy="635000"/>
          </a:xfrm>
          <a:prstGeom prst="rect">
            <a:avLst/>
          </a:prstGeom>
        </p:spPr>
        <p:txBody>
          <a:bodyPr vert="horz" wrap="square" lIns="0" tIns="12700" rIns="0" bIns="0" rtlCol="0">
            <a:spAutoFit/>
          </a:bodyPr>
          <a:lstStyle/>
          <a:p>
            <a:pPr marL="12700" algn="ctr">
              <a:lnSpc>
                <a:spcPct val="100000"/>
              </a:lnSpc>
              <a:spcBef>
                <a:spcPts val="100"/>
              </a:spcBef>
            </a:pPr>
            <a:r>
              <a:rPr sz="4000" b="1" spc="400" dirty="0">
                <a:solidFill>
                  <a:srgbClr val="231F20"/>
                </a:solidFill>
                <a:latin typeface="Yu Gothic" panose="020B0400000000000000" pitchFamily="34" charset="-128"/>
                <a:ea typeface="Yu Gothic" panose="020B0400000000000000" pitchFamily="34" charset="-128"/>
                <a:cs typeface="YuGothic"/>
              </a:rPr>
              <a:t>〇〇〇〇編</a:t>
            </a:r>
            <a:endParaRPr sz="4000" b="1" dirty="0">
              <a:latin typeface="Yu Gothic" panose="020B0400000000000000" pitchFamily="34" charset="-128"/>
              <a:ea typeface="Yu Gothic" panose="020B0400000000000000" pitchFamily="34" charset="-128"/>
              <a:cs typeface="YuGothic"/>
            </a:endParaRPr>
          </a:p>
        </p:txBody>
      </p:sp>
      <p:pic>
        <p:nvPicPr>
          <p:cNvPr id="14" name="object 4">
            <a:extLst>
              <a:ext uri="{FF2B5EF4-FFF2-40B4-BE49-F238E27FC236}">
                <a16:creationId xmlns:a16="http://schemas.microsoft.com/office/drawing/2014/main" id="{8D6BE58B-57ED-8443-9755-E94D76B2245B}"/>
              </a:ext>
            </a:extLst>
          </p:cNvPr>
          <p:cNvPicPr/>
          <p:nvPr/>
        </p:nvPicPr>
        <p:blipFill>
          <a:blip r:embed="rId3" cstate="print"/>
          <a:stretch>
            <a:fillRect/>
          </a:stretch>
        </p:blipFill>
        <p:spPr>
          <a:xfrm>
            <a:off x="1105721" y="7091792"/>
            <a:ext cx="3117747" cy="99634"/>
          </a:xfrm>
          <a:prstGeom prst="rect">
            <a:avLst/>
          </a:prstGeom>
        </p:spPr>
      </p:pic>
      <p:pic>
        <p:nvPicPr>
          <p:cNvPr id="15" name="図 14">
            <a:extLst>
              <a:ext uri="{FF2B5EF4-FFF2-40B4-BE49-F238E27FC236}">
                <a16:creationId xmlns:a16="http://schemas.microsoft.com/office/drawing/2014/main" id="{3701709F-C439-B940-A241-AE53919BE195}"/>
              </a:ext>
            </a:extLst>
          </p:cNvPr>
          <p:cNvPicPr>
            <a:picLocks noChangeAspect="1"/>
          </p:cNvPicPr>
          <p:nvPr/>
        </p:nvPicPr>
        <p:blipFill>
          <a:blip r:embed="rId4"/>
          <a:stretch>
            <a:fillRect/>
          </a:stretch>
        </p:blipFill>
        <p:spPr>
          <a:xfrm>
            <a:off x="1456654" y="1240240"/>
            <a:ext cx="2413000" cy="190500"/>
          </a:xfrm>
          <a:prstGeom prst="rect">
            <a:avLst/>
          </a:prstGeom>
        </p:spPr>
      </p:pic>
      <p:sp>
        <p:nvSpPr>
          <p:cNvPr id="16" name="テキスト ボックス 15">
            <a:extLst>
              <a:ext uri="{FF2B5EF4-FFF2-40B4-BE49-F238E27FC236}">
                <a16:creationId xmlns:a16="http://schemas.microsoft.com/office/drawing/2014/main" id="{236B2EB8-9404-F14F-B485-01E66592F378}"/>
              </a:ext>
            </a:extLst>
          </p:cNvPr>
          <p:cNvSpPr txBox="1"/>
          <p:nvPr/>
        </p:nvSpPr>
        <p:spPr>
          <a:xfrm>
            <a:off x="1427829" y="1636788"/>
            <a:ext cx="2438400" cy="438582"/>
          </a:xfrm>
          <a:prstGeom prst="rect">
            <a:avLst/>
          </a:prstGeom>
          <a:noFill/>
        </p:spPr>
        <p:txBody>
          <a:bodyPr wrap="square" rtlCol="0">
            <a:spAutoFit/>
          </a:bodyPr>
          <a:lstStyle/>
          <a:p>
            <a:pPr algn="ctr"/>
            <a:r>
              <a:rPr lang="ja-JP" altLang="en-US" sz="2250" b="1">
                <a:latin typeface="Yu Gothic" panose="020B0400000000000000" pitchFamily="34" charset="-128"/>
                <a:ea typeface="Yu Gothic" panose="020B0400000000000000" pitchFamily="34" charset="-128"/>
              </a:rPr>
              <a:t>伊豆の旅</a:t>
            </a:r>
            <a:endParaRPr kumimoji="1" lang="ja-JP" altLang="en-US" sz="2250" b="1">
              <a:latin typeface="Yu Gothic" panose="020B0400000000000000" pitchFamily="34" charset="-128"/>
              <a:ea typeface="Yu Gothic" panose="020B0400000000000000" pitchFamily="34" charset="-128"/>
            </a:endParaRPr>
          </a:p>
        </p:txBody>
      </p:sp>
      <p:pic>
        <p:nvPicPr>
          <p:cNvPr id="17" name="object 2">
            <a:extLst>
              <a:ext uri="{FF2B5EF4-FFF2-40B4-BE49-F238E27FC236}">
                <a16:creationId xmlns:a16="http://schemas.microsoft.com/office/drawing/2014/main" id="{E7DDC36C-CB7E-B94F-AEC5-B299327FD20A}"/>
              </a:ext>
            </a:extLst>
          </p:cNvPr>
          <p:cNvPicPr/>
          <p:nvPr/>
        </p:nvPicPr>
        <p:blipFill>
          <a:blip r:embed="rId5" cstate="print">
            <a:alphaModFix/>
          </a:blip>
          <a:stretch>
            <a:fillRect/>
          </a:stretch>
        </p:blipFill>
        <p:spPr>
          <a:xfrm>
            <a:off x="3718436" y="371773"/>
            <a:ext cx="1152175" cy="590550"/>
          </a:xfrm>
          <a:prstGeom prst="rect">
            <a:avLst/>
          </a:prstGeom>
        </p:spPr>
      </p:pic>
      <p:pic>
        <p:nvPicPr>
          <p:cNvPr id="18" name="object 3">
            <a:extLst>
              <a:ext uri="{FF2B5EF4-FFF2-40B4-BE49-F238E27FC236}">
                <a16:creationId xmlns:a16="http://schemas.microsoft.com/office/drawing/2014/main" id="{A6AB69A9-E980-B147-9F91-4963F121106B}"/>
              </a:ext>
            </a:extLst>
          </p:cNvPr>
          <p:cNvPicPr/>
          <p:nvPr/>
        </p:nvPicPr>
        <p:blipFill>
          <a:blip r:embed="rId6" cstate="print"/>
          <a:stretch>
            <a:fillRect/>
          </a:stretch>
        </p:blipFill>
        <p:spPr>
          <a:xfrm>
            <a:off x="2428629" y="3130146"/>
            <a:ext cx="903819" cy="613530"/>
          </a:xfrm>
          <a:prstGeom prst="rect">
            <a:avLst/>
          </a:prstGeom>
        </p:spPr>
      </p:pic>
      <p:pic>
        <p:nvPicPr>
          <p:cNvPr id="19" name="object 4">
            <a:extLst>
              <a:ext uri="{FF2B5EF4-FFF2-40B4-BE49-F238E27FC236}">
                <a16:creationId xmlns:a16="http://schemas.microsoft.com/office/drawing/2014/main" id="{EA8A9662-D311-DA4A-85A5-9F6969BDF3A7}"/>
              </a:ext>
            </a:extLst>
          </p:cNvPr>
          <p:cNvPicPr/>
          <p:nvPr/>
        </p:nvPicPr>
        <p:blipFill>
          <a:blip r:embed="rId7" cstate="print">
            <a:alphaModFix/>
          </a:blip>
          <a:stretch>
            <a:fillRect/>
          </a:stretch>
        </p:blipFill>
        <p:spPr>
          <a:xfrm>
            <a:off x="4050261" y="1439487"/>
            <a:ext cx="801484" cy="488950"/>
          </a:xfrm>
          <a:prstGeom prst="rect">
            <a:avLst/>
          </a:prstGeom>
        </p:spPr>
      </p:pic>
      <p:pic>
        <p:nvPicPr>
          <p:cNvPr id="20" name="object 5">
            <a:extLst>
              <a:ext uri="{FF2B5EF4-FFF2-40B4-BE49-F238E27FC236}">
                <a16:creationId xmlns:a16="http://schemas.microsoft.com/office/drawing/2014/main" id="{D0480648-1D93-8A48-9279-0DBD07A9E164}"/>
              </a:ext>
            </a:extLst>
          </p:cNvPr>
          <p:cNvPicPr/>
          <p:nvPr/>
        </p:nvPicPr>
        <p:blipFill>
          <a:blip r:embed="rId8" cstate="print"/>
          <a:stretch>
            <a:fillRect/>
          </a:stretch>
        </p:blipFill>
        <p:spPr>
          <a:xfrm>
            <a:off x="366899" y="1321175"/>
            <a:ext cx="747227" cy="467360"/>
          </a:xfrm>
          <a:prstGeom prst="rect">
            <a:avLst/>
          </a:prstGeom>
        </p:spPr>
      </p:pic>
      <p:pic>
        <p:nvPicPr>
          <p:cNvPr id="21" name="object 6">
            <a:extLst>
              <a:ext uri="{FF2B5EF4-FFF2-40B4-BE49-F238E27FC236}">
                <a16:creationId xmlns:a16="http://schemas.microsoft.com/office/drawing/2014/main" id="{01E4FB14-AFA7-5349-A430-F89A2C940117}"/>
              </a:ext>
            </a:extLst>
          </p:cNvPr>
          <p:cNvPicPr/>
          <p:nvPr/>
        </p:nvPicPr>
        <p:blipFill>
          <a:blip r:embed="rId9" cstate="print"/>
          <a:stretch>
            <a:fillRect/>
          </a:stretch>
        </p:blipFill>
        <p:spPr>
          <a:xfrm>
            <a:off x="501250" y="2764947"/>
            <a:ext cx="709324" cy="662939"/>
          </a:xfrm>
          <a:prstGeom prst="rect">
            <a:avLst/>
          </a:prstGeom>
        </p:spPr>
      </p:pic>
      <p:grpSp>
        <p:nvGrpSpPr>
          <p:cNvPr id="22" name="object 7">
            <a:extLst>
              <a:ext uri="{FF2B5EF4-FFF2-40B4-BE49-F238E27FC236}">
                <a16:creationId xmlns:a16="http://schemas.microsoft.com/office/drawing/2014/main" id="{4C0D8F6B-C560-F946-B49A-7F052FD9EF65}"/>
              </a:ext>
            </a:extLst>
          </p:cNvPr>
          <p:cNvGrpSpPr/>
          <p:nvPr/>
        </p:nvGrpSpPr>
        <p:grpSpPr>
          <a:xfrm>
            <a:off x="3979668" y="2576062"/>
            <a:ext cx="1030605" cy="1013460"/>
            <a:chOff x="4334750" y="3551603"/>
            <a:chExt cx="1030605" cy="1013460"/>
          </a:xfrm>
        </p:grpSpPr>
        <p:pic>
          <p:nvPicPr>
            <p:cNvPr id="23" name="object 8">
              <a:extLst>
                <a:ext uri="{FF2B5EF4-FFF2-40B4-BE49-F238E27FC236}">
                  <a16:creationId xmlns:a16="http://schemas.microsoft.com/office/drawing/2014/main" id="{E9BCFD4B-F954-A94D-8D92-322D49D9522F}"/>
                </a:ext>
              </a:extLst>
            </p:cNvPr>
            <p:cNvPicPr/>
            <p:nvPr/>
          </p:nvPicPr>
          <p:blipFill>
            <a:blip r:embed="rId10" cstate="print"/>
            <a:stretch>
              <a:fillRect/>
            </a:stretch>
          </p:blipFill>
          <p:spPr>
            <a:xfrm>
              <a:off x="4334750" y="3611741"/>
              <a:ext cx="1030262" cy="953322"/>
            </a:xfrm>
            <a:prstGeom prst="rect">
              <a:avLst/>
            </a:prstGeom>
          </p:spPr>
        </p:pic>
        <p:sp>
          <p:nvSpPr>
            <p:cNvPr id="24" name="object 9">
              <a:extLst>
                <a:ext uri="{FF2B5EF4-FFF2-40B4-BE49-F238E27FC236}">
                  <a16:creationId xmlns:a16="http://schemas.microsoft.com/office/drawing/2014/main" id="{BBF1108D-7243-9749-84F3-CF1AF2C07F74}"/>
                </a:ext>
              </a:extLst>
            </p:cNvPr>
            <p:cNvSpPr/>
            <p:nvPr/>
          </p:nvSpPr>
          <p:spPr>
            <a:xfrm>
              <a:off x="4809074" y="3551603"/>
              <a:ext cx="75565" cy="354965"/>
            </a:xfrm>
            <a:custGeom>
              <a:avLst/>
              <a:gdLst/>
              <a:ahLst/>
              <a:cxnLst/>
              <a:rect l="l" t="t" r="r" b="b"/>
              <a:pathLst>
                <a:path w="75564" h="354964">
                  <a:moveTo>
                    <a:pt x="51117" y="0"/>
                  </a:moveTo>
                  <a:lnTo>
                    <a:pt x="47434" y="3619"/>
                  </a:lnTo>
                  <a:lnTo>
                    <a:pt x="43319" y="6896"/>
                  </a:lnTo>
                  <a:lnTo>
                    <a:pt x="40131" y="10909"/>
                  </a:lnTo>
                  <a:lnTo>
                    <a:pt x="22942" y="36495"/>
                  </a:lnTo>
                  <a:lnTo>
                    <a:pt x="10569" y="63827"/>
                  </a:lnTo>
                  <a:lnTo>
                    <a:pt x="2945" y="92830"/>
                  </a:lnTo>
                  <a:lnTo>
                    <a:pt x="0" y="123431"/>
                  </a:lnTo>
                  <a:lnTo>
                    <a:pt x="2426" y="148602"/>
                  </a:lnTo>
                  <a:lnTo>
                    <a:pt x="10221" y="171581"/>
                  </a:lnTo>
                  <a:lnTo>
                    <a:pt x="22558" y="192520"/>
                  </a:lnTo>
                  <a:lnTo>
                    <a:pt x="38607" y="211569"/>
                  </a:lnTo>
                  <a:lnTo>
                    <a:pt x="50791" y="226798"/>
                  </a:lnTo>
                  <a:lnTo>
                    <a:pt x="58948" y="243220"/>
                  </a:lnTo>
                  <a:lnTo>
                    <a:pt x="63127" y="260857"/>
                  </a:lnTo>
                  <a:lnTo>
                    <a:pt x="63372" y="279730"/>
                  </a:lnTo>
                  <a:lnTo>
                    <a:pt x="61653" y="292268"/>
                  </a:lnTo>
                  <a:lnTo>
                    <a:pt x="59053" y="304731"/>
                  </a:lnTo>
                  <a:lnTo>
                    <a:pt x="56098" y="317168"/>
                  </a:lnTo>
                  <a:lnTo>
                    <a:pt x="51688" y="337731"/>
                  </a:lnTo>
                  <a:lnTo>
                    <a:pt x="49060" y="354075"/>
                  </a:lnTo>
                  <a:lnTo>
                    <a:pt x="53047" y="354914"/>
                  </a:lnTo>
                  <a:lnTo>
                    <a:pt x="67830" y="311873"/>
                  </a:lnTo>
                  <a:lnTo>
                    <a:pt x="73831" y="288387"/>
                  </a:lnTo>
                  <a:lnTo>
                    <a:pt x="75428" y="265172"/>
                  </a:lnTo>
                  <a:lnTo>
                    <a:pt x="71620" y="242400"/>
                  </a:lnTo>
                  <a:lnTo>
                    <a:pt x="61404" y="220243"/>
                  </a:lnTo>
                  <a:lnTo>
                    <a:pt x="55011" y="211436"/>
                  </a:lnTo>
                  <a:lnTo>
                    <a:pt x="40701" y="194775"/>
                  </a:lnTo>
                  <a:lnTo>
                    <a:pt x="34137" y="186054"/>
                  </a:lnTo>
                  <a:lnTo>
                    <a:pt x="15942" y="149020"/>
                  </a:lnTo>
                  <a:lnTo>
                    <a:pt x="13099" y="107567"/>
                  </a:lnTo>
                  <a:lnTo>
                    <a:pt x="16616" y="81038"/>
                  </a:lnTo>
                  <a:lnTo>
                    <a:pt x="24540" y="55538"/>
                  </a:lnTo>
                  <a:lnTo>
                    <a:pt x="37350" y="31140"/>
                  </a:lnTo>
                  <a:lnTo>
                    <a:pt x="55156" y="3136"/>
                  </a:lnTo>
                  <a:lnTo>
                    <a:pt x="51117" y="0"/>
                  </a:lnTo>
                  <a:close/>
                </a:path>
              </a:pathLst>
            </a:custGeom>
            <a:solidFill>
              <a:srgbClr val="9B8579"/>
            </a:solidFill>
          </p:spPr>
          <p:txBody>
            <a:bodyPr wrap="square" lIns="0" tIns="0" rIns="0" bIns="0" rtlCol="0"/>
            <a:lstStyle/>
            <a:p>
              <a:endParaRPr/>
            </a:p>
          </p:txBody>
        </p:sp>
      </p:grpSp>
      <p:sp>
        <p:nvSpPr>
          <p:cNvPr id="26" name="object 7">
            <a:extLst>
              <a:ext uri="{FF2B5EF4-FFF2-40B4-BE49-F238E27FC236}">
                <a16:creationId xmlns:a16="http://schemas.microsoft.com/office/drawing/2014/main" id="{F44D1F4E-5BBC-394A-85CE-9B70C240876C}"/>
              </a:ext>
            </a:extLst>
          </p:cNvPr>
          <p:cNvSpPr txBox="1">
            <a:spLocks/>
          </p:cNvSpPr>
          <p:nvPr/>
        </p:nvSpPr>
        <p:spPr>
          <a:xfrm>
            <a:off x="5948547" y="1248462"/>
            <a:ext cx="4218025" cy="368935"/>
          </a:xfrm>
          <a:prstGeom prst="rect">
            <a:avLst/>
          </a:prstGeom>
        </p:spPr>
        <p:txBody>
          <a:bodyPr vert="horz" wrap="square" lIns="0" tIns="12700" rIns="0" bIns="0" rtlCol="0">
            <a:spAutoFit/>
          </a:bodyPr>
          <a:lstStyle>
            <a:lvl1pPr>
              <a:defRPr sz="3900" b="1" i="0">
                <a:solidFill>
                  <a:srgbClr val="323031"/>
                </a:solidFill>
                <a:latin typeface="A P-OTF A1Gothic Std"/>
                <a:ea typeface="+mj-ea"/>
                <a:cs typeface="A P-OTF A1Gothic Std"/>
              </a:defRPr>
            </a:lvl1pPr>
          </a:lstStyle>
          <a:p>
            <a:pPr marL="12700" algn="ctr">
              <a:spcBef>
                <a:spcPts val="100"/>
              </a:spcBef>
            </a:pPr>
            <a:r>
              <a:rPr kumimoji="0" lang="ja-JP" altLang="en-US" sz="2250" kern="0">
                <a:solidFill>
                  <a:srgbClr val="F15A29"/>
                </a:solidFill>
                <a:latin typeface="Yu Gothic" panose="020B0400000000000000" pitchFamily="34" charset="-128"/>
                <a:ea typeface="Yu Gothic" panose="020B0400000000000000" pitchFamily="34" charset="-128"/>
                <a:cs typeface="YuGothic"/>
              </a:rPr>
              <a:t>テーマを入力してください</a:t>
            </a:r>
            <a:endParaRPr kumimoji="0" lang="ja-JP" altLang="en-US" sz="2250" kern="0" dirty="0">
              <a:latin typeface="Yu Gothic" panose="020B0400000000000000" pitchFamily="34" charset="-128"/>
              <a:ea typeface="Yu Gothic" panose="020B0400000000000000" pitchFamily="34" charset="-128"/>
              <a:cs typeface="YuGothic"/>
            </a:endParaRPr>
          </a:p>
        </p:txBody>
      </p:sp>
      <p:sp>
        <p:nvSpPr>
          <p:cNvPr id="27" name="object 41">
            <a:extLst>
              <a:ext uri="{FF2B5EF4-FFF2-40B4-BE49-F238E27FC236}">
                <a16:creationId xmlns:a16="http://schemas.microsoft.com/office/drawing/2014/main" id="{0C3B44D6-4503-CC48-8883-C29AB09E11F9}"/>
              </a:ext>
            </a:extLst>
          </p:cNvPr>
          <p:cNvSpPr txBox="1"/>
          <p:nvPr/>
        </p:nvSpPr>
        <p:spPr>
          <a:xfrm>
            <a:off x="7586568" y="535005"/>
            <a:ext cx="903605" cy="224420"/>
          </a:xfrm>
          <a:prstGeom prst="rect">
            <a:avLst/>
          </a:prstGeom>
        </p:spPr>
        <p:txBody>
          <a:bodyPr vert="horz" wrap="square" lIns="0" tIns="16510" rIns="0" bIns="0" rtlCol="0">
            <a:spAutoFit/>
          </a:bodyPr>
          <a:lstStyle/>
          <a:p>
            <a:pPr marL="12700">
              <a:lnSpc>
                <a:spcPct val="100000"/>
              </a:lnSpc>
              <a:spcBef>
                <a:spcPts val="130"/>
              </a:spcBef>
            </a:pPr>
            <a:r>
              <a:rPr sz="1350" b="1" spc="30" dirty="0">
                <a:solidFill>
                  <a:srgbClr val="FFFFFF"/>
                </a:solidFill>
                <a:latin typeface="Yu Gothic" panose="020B0400000000000000" pitchFamily="34" charset="-128"/>
                <a:ea typeface="Yu Gothic" panose="020B0400000000000000" pitchFamily="34" charset="-128"/>
                <a:cs typeface="YuGothic"/>
              </a:rPr>
              <a:t>旅のテーマ</a:t>
            </a:r>
            <a:endParaRPr sz="1350" b="1" dirty="0">
              <a:latin typeface="Yu Gothic" panose="020B0400000000000000" pitchFamily="34" charset="-128"/>
              <a:ea typeface="Yu Gothic" panose="020B0400000000000000" pitchFamily="34" charset="-128"/>
              <a:cs typeface="YuGothic"/>
            </a:endParaRPr>
          </a:p>
        </p:txBody>
      </p:sp>
      <p:sp>
        <p:nvSpPr>
          <p:cNvPr id="28" name="object 41">
            <a:extLst>
              <a:ext uri="{FF2B5EF4-FFF2-40B4-BE49-F238E27FC236}">
                <a16:creationId xmlns:a16="http://schemas.microsoft.com/office/drawing/2014/main" id="{585A296C-236A-374B-98DD-E9B8EC394DDF}"/>
              </a:ext>
            </a:extLst>
          </p:cNvPr>
          <p:cNvSpPr txBox="1"/>
          <p:nvPr/>
        </p:nvSpPr>
        <p:spPr>
          <a:xfrm>
            <a:off x="7370182" y="2164469"/>
            <a:ext cx="1212215" cy="224420"/>
          </a:xfrm>
          <a:prstGeom prst="rect">
            <a:avLst/>
          </a:prstGeom>
        </p:spPr>
        <p:txBody>
          <a:bodyPr vert="horz" wrap="square" lIns="0" tIns="16510" rIns="0" bIns="0" rtlCol="0">
            <a:spAutoFit/>
          </a:bodyPr>
          <a:lstStyle/>
          <a:p>
            <a:pPr marL="12700" algn="ctr">
              <a:lnSpc>
                <a:spcPct val="100000"/>
              </a:lnSpc>
              <a:spcBef>
                <a:spcPts val="130"/>
              </a:spcBef>
            </a:pPr>
            <a:r>
              <a:rPr lang="ja-JP" altLang="en-US" sz="1350" b="1" spc="30">
                <a:solidFill>
                  <a:srgbClr val="FFFFFF"/>
                </a:solidFill>
                <a:latin typeface="Yu Gothic" panose="020B0400000000000000" pitchFamily="34" charset="-128"/>
                <a:ea typeface="Yu Gothic" panose="020B0400000000000000" pitchFamily="34" charset="-128"/>
                <a:cs typeface="YuGothic"/>
              </a:rPr>
              <a:t>この</a:t>
            </a:r>
            <a:r>
              <a:rPr sz="1350" b="1" spc="30" dirty="0" err="1">
                <a:solidFill>
                  <a:srgbClr val="FFFFFF"/>
                </a:solidFill>
                <a:latin typeface="Yu Gothic" panose="020B0400000000000000" pitchFamily="34" charset="-128"/>
                <a:ea typeface="Yu Gothic" panose="020B0400000000000000" pitchFamily="34" charset="-128"/>
                <a:cs typeface="YuGothic"/>
              </a:rPr>
              <a:t>旅の</a:t>
            </a:r>
            <a:r>
              <a:rPr lang="ja-JP" altLang="en-US" sz="1350" b="1" spc="30">
                <a:solidFill>
                  <a:srgbClr val="FFFFFF"/>
                </a:solidFill>
                <a:latin typeface="Yu Gothic" panose="020B0400000000000000" pitchFamily="34" charset="-128"/>
                <a:ea typeface="Yu Gothic" panose="020B0400000000000000" pitchFamily="34" charset="-128"/>
                <a:cs typeface="YuGothic"/>
              </a:rPr>
              <a:t>目標</a:t>
            </a:r>
            <a:endParaRPr sz="1350" b="1" dirty="0">
              <a:latin typeface="Yu Gothic" panose="020B0400000000000000" pitchFamily="34" charset="-128"/>
              <a:ea typeface="Yu Gothic" panose="020B0400000000000000" pitchFamily="34" charset="-128"/>
              <a:cs typeface="YuGothic"/>
            </a:endParaRPr>
          </a:p>
        </p:txBody>
      </p:sp>
      <p:sp>
        <p:nvSpPr>
          <p:cNvPr id="29" name="object 34">
            <a:extLst>
              <a:ext uri="{FF2B5EF4-FFF2-40B4-BE49-F238E27FC236}">
                <a16:creationId xmlns:a16="http://schemas.microsoft.com/office/drawing/2014/main" id="{BA35F757-81F0-F24B-8567-B789FC11C690}"/>
              </a:ext>
            </a:extLst>
          </p:cNvPr>
          <p:cNvSpPr txBox="1"/>
          <p:nvPr/>
        </p:nvSpPr>
        <p:spPr>
          <a:xfrm>
            <a:off x="5948548" y="2587811"/>
            <a:ext cx="4141825" cy="845103"/>
          </a:xfrm>
          <a:prstGeom prst="rect">
            <a:avLst/>
          </a:prstGeom>
        </p:spPr>
        <p:txBody>
          <a:bodyPr vert="horz" wrap="square" lIns="0" tIns="16510" rIns="0" bIns="0" rtlCol="0">
            <a:spAutoFit/>
          </a:bodyPr>
          <a:lstStyle/>
          <a:p>
            <a:pPr marL="12700">
              <a:lnSpc>
                <a:spcPct val="100000"/>
              </a:lnSpc>
            </a:pPr>
            <a:r>
              <a:rPr lang="ja-JP" altLang="en-US" sz="1350" b="1" spc="30">
                <a:solidFill>
                  <a:srgbClr val="231F20"/>
                </a:solidFill>
                <a:latin typeface="Yu Gothic" panose="020B0400000000000000" pitchFamily="34" charset="-128"/>
                <a:ea typeface="Yu Gothic" panose="020B0400000000000000" pitchFamily="34" charset="-128"/>
                <a:cs typeface="YuGothic"/>
              </a:rPr>
              <a:t>●</a:t>
            </a:r>
            <a:r>
              <a:rPr sz="1350" b="1" spc="30" dirty="0" err="1">
                <a:solidFill>
                  <a:srgbClr val="231F20"/>
                </a:solidFill>
                <a:latin typeface="Yu Gothic" panose="020B0400000000000000" pitchFamily="34" charset="-128"/>
                <a:ea typeface="Yu Gothic" panose="020B0400000000000000" pitchFamily="34" charset="-128"/>
                <a:cs typeface="YuGothic"/>
              </a:rPr>
              <a:t>〇〇〇〇〇〇をめぐる</a:t>
            </a:r>
            <a:endParaRPr sz="1350" b="1" dirty="0">
              <a:latin typeface="Yu Gothic" panose="020B0400000000000000" pitchFamily="34" charset="-128"/>
              <a:ea typeface="Yu Gothic" panose="020B0400000000000000" pitchFamily="34" charset="-128"/>
              <a:cs typeface="YuGothic"/>
            </a:endParaRPr>
          </a:p>
          <a:p>
            <a:pPr marL="12700">
              <a:lnSpc>
                <a:spcPct val="100000"/>
              </a:lnSpc>
              <a:spcBef>
                <a:spcPts val="800"/>
              </a:spcBef>
            </a:pPr>
            <a:r>
              <a:rPr lang="ja-JP" altLang="en-US" sz="1350" b="1" spc="30">
                <a:solidFill>
                  <a:srgbClr val="231F20"/>
                </a:solidFill>
                <a:latin typeface="Yu Gothic" panose="020B0400000000000000" pitchFamily="34" charset="-128"/>
                <a:ea typeface="Yu Gothic" panose="020B0400000000000000" pitchFamily="34" charset="-128"/>
                <a:cs typeface="YuGothic"/>
              </a:rPr>
              <a:t>●</a:t>
            </a:r>
            <a:r>
              <a:rPr sz="1350" b="1" spc="30" dirty="0" err="1">
                <a:solidFill>
                  <a:srgbClr val="231F20"/>
                </a:solidFill>
                <a:latin typeface="Yu Gothic" panose="020B0400000000000000" pitchFamily="34" charset="-128"/>
                <a:ea typeface="Yu Gothic" panose="020B0400000000000000" pitchFamily="34" charset="-128"/>
                <a:cs typeface="YuGothic"/>
              </a:rPr>
              <a:t>〇〇〇〇〇〇に行く</a:t>
            </a:r>
            <a:endParaRPr sz="1350" b="1" dirty="0">
              <a:latin typeface="Yu Gothic" panose="020B0400000000000000" pitchFamily="34" charset="-128"/>
              <a:ea typeface="Yu Gothic" panose="020B0400000000000000" pitchFamily="34" charset="-128"/>
              <a:cs typeface="YuGothic"/>
            </a:endParaRPr>
          </a:p>
          <a:p>
            <a:pPr marL="12700">
              <a:lnSpc>
                <a:spcPct val="100000"/>
              </a:lnSpc>
              <a:spcBef>
                <a:spcPts val="800"/>
              </a:spcBef>
            </a:pPr>
            <a:r>
              <a:rPr lang="ja-JP" altLang="en-US" sz="1350" b="1" spc="30">
                <a:solidFill>
                  <a:srgbClr val="231F20"/>
                </a:solidFill>
                <a:latin typeface="Yu Gothic" panose="020B0400000000000000" pitchFamily="34" charset="-128"/>
                <a:ea typeface="Yu Gothic" panose="020B0400000000000000" pitchFamily="34" charset="-128"/>
                <a:cs typeface="YuGothic"/>
              </a:rPr>
              <a:t>●</a:t>
            </a:r>
            <a:r>
              <a:rPr sz="1350" b="1" spc="30" dirty="0" err="1">
                <a:solidFill>
                  <a:srgbClr val="231F20"/>
                </a:solidFill>
                <a:latin typeface="Yu Gothic" panose="020B0400000000000000" pitchFamily="34" charset="-128"/>
                <a:ea typeface="Yu Gothic" panose="020B0400000000000000" pitchFamily="34" charset="-128"/>
                <a:cs typeface="YuGothic"/>
              </a:rPr>
              <a:t>〇〇〇〇〇〇で遊ぶ</a:t>
            </a:r>
            <a:endParaRPr sz="1350" b="1" dirty="0">
              <a:latin typeface="Yu Gothic" panose="020B0400000000000000" pitchFamily="34" charset="-128"/>
              <a:ea typeface="Yu Gothic" panose="020B0400000000000000" pitchFamily="34" charset="-128"/>
              <a:cs typeface="YuGothic"/>
            </a:endParaRPr>
          </a:p>
        </p:txBody>
      </p:sp>
      <p:sp>
        <p:nvSpPr>
          <p:cNvPr id="30" name="object 41">
            <a:extLst>
              <a:ext uri="{FF2B5EF4-FFF2-40B4-BE49-F238E27FC236}">
                <a16:creationId xmlns:a16="http://schemas.microsoft.com/office/drawing/2014/main" id="{5300C651-2DFC-EC4A-969F-6E000AA1D4B9}"/>
              </a:ext>
            </a:extLst>
          </p:cNvPr>
          <p:cNvSpPr/>
          <p:nvPr/>
        </p:nvSpPr>
        <p:spPr>
          <a:xfrm>
            <a:off x="6190109" y="3733743"/>
            <a:ext cx="483234" cy="330835"/>
          </a:xfrm>
          <a:custGeom>
            <a:avLst/>
            <a:gdLst/>
            <a:ahLst/>
            <a:cxnLst/>
            <a:rect l="l" t="t" r="r" b="b"/>
            <a:pathLst>
              <a:path w="483235" h="330835">
                <a:moveTo>
                  <a:pt x="65392" y="0"/>
                </a:moveTo>
                <a:lnTo>
                  <a:pt x="0" y="167932"/>
                </a:lnTo>
                <a:lnTo>
                  <a:pt x="417728" y="330580"/>
                </a:lnTo>
                <a:lnTo>
                  <a:pt x="483107" y="162648"/>
                </a:lnTo>
                <a:lnTo>
                  <a:pt x="65392" y="0"/>
                </a:lnTo>
                <a:close/>
              </a:path>
            </a:pathLst>
          </a:custGeom>
          <a:solidFill>
            <a:srgbClr val="D0E8CC"/>
          </a:solidFill>
        </p:spPr>
        <p:txBody>
          <a:bodyPr wrap="square" lIns="0" tIns="0" rIns="0" bIns="0" rtlCol="0"/>
          <a:lstStyle/>
          <a:p>
            <a:endParaRPr/>
          </a:p>
        </p:txBody>
      </p:sp>
      <p:sp>
        <p:nvSpPr>
          <p:cNvPr id="31" name="object 42">
            <a:extLst>
              <a:ext uri="{FF2B5EF4-FFF2-40B4-BE49-F238E27FC236}">
                <a16:creationId xmlns:a16="http://schemas.microsoft.com/office/drawing/2014/main" id="{AFAE1FEB-7905-9D47-BEEE-F4B9B996F755}"/>
              </a:ext>
            </a:extLst>
          </p:cNvPr>
          <p:cNvSpPr/>
          <p:nvPr/>
        </p:nvSpPr>
        <p:spPr>
          <a:xfrm>
            <a:off x="9319545" y="3733743"/>
            <a:ext cx="483234" cy="347980"/>
          </a:xfrm>
          <a:custGeom>
            <a:avLst/>
            <a:gdLst/>
            <a:ahLst/>
            <a:cxnLst/>
            <a:rect l="l" t="t" r="r" b="b"/>
            <a:pathLst>
              <a:path w="483235" h="347979">
                <a:moveTo>
                  <a:pt x="409028" y="0"/>
                </a:moveTo>
                <a:lnTo>
                  <a:pt x="0" y="183400"/>
                </a:lnTo>
                <a:lnTo>
                  <a:pt x="73723" y="347840"/>
                </a:lnTo>
                <a:lnTo>
                  <a:pt x="482765" y="164439"/>
                </a:lnTo>
                <a:lnTo>
                  <a:pt x="409028" y="0"/>
                </a:lnTo>
                <a:close/>
              </a:path>
            </a:pathLst>
          </a:custGeom>
          <a:solidFill>
            <a:srgbClr val="EADAEB"/>
          </a:solidFill>
        </p:spPr>
        <p:txBody>
          <a:bodyPr wrap="square" lIns="0" tIns="0" rIns="0" bIns="0" rtlCol="0"/>
          <a:lstStyle/>
          <a:p>
            <a:endParaRPr/>
          </a:p>
        </p:txBody>
      </p:sp>
      <p:sp>
        <p:nvSpPr>
          <p:cNvPr id="32" name="object 43">
            <a:extLst>
              <a:ext uri="{FF2B5EF4-FFF2-40B4-BE49-F238E27FC236}">
                <a16:creationId xmlns:a16="http://schemas.microsoft.com/office/drawing/2014/main" id="{EC5BF255-2A42-A343-8567-901EA0249F38}"/>
              </a:ext>
            </a:extLst>
          </p:cNvPr>
          <p:cNvSpPr/>
          <p:nvPr/>
        </p:nvSpPr>
        <p:spPr>
          <a:xfrm>
            <a:off x="7790003" y="3759212"/>
            <a:ext cx="479425" cy="287655"/>
          </a:xfrm>
          <a:custGeom>
            <a:avLst/>
            <a:gdLst/>
            <a:ahLst/>
            <a:cxnLst/>
            <a:rect l="l" t="t" r="r" b="b"/>
            <a:pathLst>
              <a:path w="479425" h="287654">
                <a:moveTo>
                  <a:pt x="433781" y="0"/>
                </a:moveTo>
                <a:lnTo>
                  <a:pt x="0" y="113055"/>
                </a:lnTo>
                <a:lnTo>
                  <a:pt x="45453" y="287451"/>
                </a:lnTo>
                <a:lnTo>
                  <a:pt x="479234" y="174396"/>
                </a:lnTo>
                <a:lnTo>
                  <a:pt x="433781" y="0"/>
                </a:lnTo>
                <a:close/>
              </a:path>
            </a:pathLst>
          </a:custGeom>
          <a:solidFill>
            <a:srgbClr val="FADAB2"/>
          </a:solidFill>
        </p:spPr>
        <p:txBody>
          <a:bodyPr wrap="square" lIns="0" tIns="0" rIns="0" bIns="0" rtlCol="0"/>
          <a:lstStyle/>
          <a:p>
            <a:endParaRPr/>
          </a:p>
        </p:txBody>
      </p:sp>
      <p:pic>
        <p:nvPicPr>
          <p:cNvPr id="33" name="object 38">
            <a:extLst>
              <a:ext uri="{FF2B5EF4-FFF2-40B4-BE49-F238E27FC236}">
                <a16:creationId xmlns:a16="http://schemas.microsoft.com/office/drawing/2014/main" id="{AC540875-F258-6F4A-9EBA-C813CA6A6E93}"/>
              </a:ext>
            </a:extLst>
          </p:cNvPr>
          <p:cNvPicPr/>
          <p:nvPr/>
        </p:nvPicPr>
        <p:blipFill>
          <a:blip r:embed="rId11" cstate="print"/>
          <a:stretch>
            <a:fillRect/>
          </a:stretch>
        </p:blipFill>
        <p:spPr>
          <a:xfrm>
            <a:off x="5655696" y="3926536"/>
            <a:ext cx="540804" cy="537692"/>
          </a:xfrm>
          <a:prstGeom prst="rect">
            <a:avLst/>
          </a:prstGeom>
        </p:spPr>
      </p:pic>
      <p:sp>
        <p:nvSpPr>
          <p:cNvPr id="34" name="object 8">
            <a:extLst>
              <a:ext uri="{FF2B5EF4-FFF2-40B4-BE49-F238E27FC236}">
                <a16:creationId xmlns:a16="http://schemas.microsoft.com/office/drawing/2014/main" id="{59675321-72A7-B94D-8D9C-0738A8B772BC}"/>
              </a:ext>
            </a:extLst>
          </p:cNvPr>
          <p:cNvSpPr txBox="1"/>
          <p:nvPr/>
        </p:nvSpPr>
        <p:spPr>
          <a:xfrm>
            <a:off x="6714140"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dirty="0">
              <a:latin typeface="Yu Gothic" panose="020B0400000000000000" pitchFamily="34" charset="-128"/>
              <a:ea typeface="Yu Gothic" panose="020B0400000000000000" pitchFamily="34" charset="-128"/>
              <a:cs typeface="YuGothic"/>
            </a:endParaRPr>
          </a:p>
        </p:txBody>
      </p:sp>
      <p:sp>
        <p:nvSpPr>
          <p:cNvPr id="35" name="object 9">
            <a:extLst>
              <a:ext uri="{FF2B5EF4-FFF2-40B4-BE49-F238E27FC236}">
                <a16:creationId xmlns:a16="http://schemas.microsoft.com/office/drawing/2014/main" id="{9DC4CD40-0DBC-5F4C-B0E9-C1EDEEE54CE1}"/>
              </a:ext>
            </a:extLst>
          </p:cNvPr>
          <p:cNvSpPr txBox="1"/>
          <p:nvPr/>
        </p:nvSpPr>
        <p:spPr>
          <a:xfrm>
            <a:off x="7668545"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a:latin typeface="Yu Gothic" panose="020B0400000000000000" pitchFamily="34" charset="-128"/>
              <a:ea typeface="Yu Gothic" panose="020B0400000000000000" pitchFamily="34" charset="-128"/>
              <a:cs typeface="YuGothic"/>
            </a:endParaRPr>
          </a:p>
        </p:txBody>
      </p:sp>
      <p:sp>
        <p:nvSpPr>
          <p:cNvPr id="36" name="object 10">
            <a:extLst>
              <a:ext uri="{FF2B5EF4-FFF2-40B4-BE49-F238E27FC236}">
                <a16:creationId xmlns:a16="http://schemas.microsoft.com/office/drawing/2014/main" id="{0CA2FECC-14F0-D24A-9758-C0D8DF29C387}"/>
              </a:ext>
            </a:extLst>
          </p:cNvPr>
          <p:cNvSpPr txBox="1"/>
          <p:nvPr/>
        </p:nvSpPr>
        <p:spPr>
          <a:xfrm>
            <a:off x="8622950"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a:latin typeface="Yu Gothic" panose="020B0400000000000000" pitchFamily="34" charset="-128"/>
              <a:ea typeface="Yu Gothic" panose="020B0400000000000000" pitchFamily="34" charset="-128"/>
              <a:cs typeface="YuGothic"/>
            </a:endParaRPr>
          </a:p>
        </p:txBody>
      </p:sp>
      <p:sp>
        <p:nvSpPr>
          <p:cNvPr id="37" name="object 11">
            <a:extLst>
              <a:ext uri="{FF2B5EF4-FFF2-40B4-BE49-F238E27FC236}">
                <a16:creationId xmlns:a16="http://schemas.microsoft.com/office/drawing/2014/main" id="{2A37CEDE-DA42-9C41-B852-0E5EE6250753}"/>
              </a:ext>
            </a:extLst>
          </p:cNvPr>
          <p:cNvSpPr txBox="1"/>
          <p:nvPr/>
        </p:nvSpPr>
        <p:spPr>
          <a:xfrm>
            <a:off x="9577355"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dirty="0">
              <a:latin typeface="Yu Gothic" panose="020B0400000000000000" pitchFamily="34" charset="-128"/>
              <a:ea typeface="Yu Gothic" panose="020B0400000000000000" pitchFamily="34" charset="-128"/>
              <a:cs typeface="YuGothic"/>
            </a:endParaRPr>
          </a:p>
        </p:txBody>
      </p:sp>
      <p:sp>
        <p:nvSpPr>
          <p:cNvPr id="38" name="object 8">
            <a:extLst>
              <a:ext uri="{FF2B5EF4-FFF2-40B4-BE49-F238E27FC236}">
                <a16:creationId xmlns:a16="http://schemas.microsoft.com/office/drawing/2014/main" id="{D32D3048-CA6D-9346-89C7-176768B86492}"/>
              </a:ext>
            </a:extLst>
          </p:cNvPr>
          <p:cNvSpPr txBox="1"/>
          <p:nvPr/>
        </p:nvSpPr>
        <p:spPr>
          <a:xfrm>
            <a:off x="5748940" y="6830176"/>
            <a:ext cx="696595" cy="135935"/>
          </a:xfrm>
          <a:prstGeom prst="rect">
            <a:avLst/>
          </a:prstGeom>
        </p:spPr>
        <p:txBody>
          <a:bodyPr vert="horz" wrap="square" lIns="0" tIns="12700" rIns="0" bIns="0" rtlCol="0">
            <a:spAutoFit/>
          </a:bodyPr>
          <a:lstStyle/>
          <a:p>
            <a:pPr marL="12700" algn="ctr">
              <a:lnSpc>
                <a:spcPct val="100000"/>
              </a:lnSpc>
              <a:spcBef>
                <a:spcPts val="100"/>
              </a:spcBef>
            </a:pPr>
            <a:r>
              <a:rPr sz="800" b="1" dirty="0">
                <a:solidFill>
                  <a:srgbClr val="231F20"/>
                </a:solidFill>
                <a:latin typeface="Yu Gothic" panose="020B0400000000000000" pitchFamily="34" charset="-128"/>
                <a:ea typeface="Yu Gothic" panose="020B0400000000000000" pitchFamily="34" charset="-128"/>
                <a:cs typeface="YuGothic"/>
              </a:rPr>
              <a:t>名前 なまえ</a:t>
            </a:r>
            <a:endParaRPr sz="800" b="1" dirty="0">
              <a:latin typeface="Yu Gothic" panose="020B0400000000000000" pitchFamily="34" charset="-128"/>
              <a:ea typeface="Yu Gothic" panose="020B0400000000000000" pitchFamily="34" charset="-128"/>
              <a:cs typeface="YuGothic"/>
            </a:endParaRPr>
          </a:p>
        </p:txBody>
      </p:sp>
      <p:sp>
        <p:nvSpPr>
          <p:cNvPr id="39" name="object 39">
            <a:extLst>
              <a:ext uri="{FF2B5EF4-FFF2-40B4-BE49-F238E27FC236}">
                <a16:creationId xmlns:a16="http://schemas.microsoft.com/office/drawing/2014/main" id="{69377CF8-0C44-804B-8227-5000E098D495}"/>
              </a:ext>
            </a:extLst>
          </p:cNvPr>
          <p:cNvSpPr txBox="1"/>
          <p:nvPr/>
        </p:nvSpPr>
        <p:spPr>
          <a:xfrm>
            <a:off x="7487508" y="5550161"/>
            <a:ext cx="1078865" cy="224420"/>
          </a:xfrm>
          <a:prstGeom prst="rect">
            <a:avLst/>
          </a:prstGeom>
        </p:spPr>
        <p:txBody>
          <a:bodyPr vert="horz" wrap="square" lIns="0" tIns="16510" rIns="0" bIns="0" rtlCol="0">
            <a:spAutoFit/>
          </a:bodyPr>
          <a:lstStyle/>
          <a:p>
            <a:pPr marL="12700">
              <a:lnSpc>
                <a:spcPct val="100000"/>
              </a:lnSpc>
              <a:spcBef>
                <a:spcPts val="130"/>
              </a:spcBef>
            </a:pPr>
            <a:r>
              <a:rPr sz="1350" b="1" spc="30" dirty="0">
                <a:solidFill>
                  <a:srgbClr val="FFFFFF"/>
                </a:solidFill>
                <a:latin typeface="Yu Gothic" panose="020B0400000000000000" pitchFamily="34" charset="-128"/>
                <a:ea typeface="Yu Gothic" panose="020B0400000000000000" pitchFamily="34" charset="-128"/>
                <a:cs typeface="YuGothic"/>
              </a:rPr>
              <a:t>旅のメンバー</a:t>
            </a:r>
            <a:endParaRPr sz="1350" b="1" dirty="0">
              <a:latin typeface="Yu Gothic" panose="020B0400000000000000" pitchFamily="34" charset="-128"/>
              <a:ea typeface="Yu Gothic" panose="020B0400000000000000" pitchFamily="34" charset="-128"/>
              <a:cs typeface="YuGothic"/>
            </a:endParaRPr>
          </a:p>
        </p:txBody>
      </p:sp>
    </p:spTree>
    <p:extLst>
      <p:ext uri="{BB962C8B-B14F-4D97-AF65-F5344CB8AC3E}">
        <p14:creationId xmlns:p14="http://schemas.microsoft.com/office/powerpoint/2010/main" val="372852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object 2">
            <a:extLst>
              <a:ext uri="{FF2B5EF4-FFF2-40B4-BE49-F238E27FC236}">
                <a16:creationId xmlns:a16="http://schemas.microsoft.com/office/drawing/2014/main" id="{80E89C33-F119-FC44-9CFF-C3122CB011D6}"/>
              </a:ext>
            </a:extLst>
          </p:cNvPr>
          <p:cNvPicPr/>
          <p:nvPr/>
        </p:nvPicPr>
        <p:blipFill>
          <a:blip r:embed="rId3" cstate="print"/>
          <a:stretch>
            <a:fillRect/>
          </a:stretch>
        </p:blipFill>
        <p:spPr>
          <a:xfrm>
            <a:off x="5346700" y="0"/>
            <a:ext cx="5346700" cy="7562850"/>
          </a:xfrm>
          <a:prstGeom prst="rect">
            <a:avLst/>
          </a:prstGeom>
          <a:solidFill>
            <a:srgbClr val="D2F3CC"/>
          </a:solidFill>
        </p:spPr>
      </p:pic>
      <p:sp>
        <p:nvSpPr>
          <p:cNvPr id="3" name="object 46">
            <a:extLst>
              <a:ext uri="{FF2B5EF4-FFF2-40B4-BE49-F238E27FC236}">
                <a16:creationId xmlns:a16="http://schemas.microsoft.com/office/drawing/2014/main" id="{3379E5E8-65D3-394C-95D0-D12222948D86}"/>
              </a:ext>
            </a:extLst>
          </p:cNvPr>
          <p:cNvSpPr txBox="1"/>
          <p:nvPr/>
        </p:nvSpPr>
        <p:spPr>
          <a:xfrm>
            <a:off x="2146300" y="535005"/>
            <a:ext cx="1078865" cy="224420"/>
          </a:xfrm>
          <a:prstGeom prst="rect">
            <a:avLst/>
          </a:prstGeom>
        </p:spPr>
        <p:txBody>
          <a:bodyPr vert="horz" wrap="square" lIns="0" tIns="16510" rIns="0" bIns="0" rtlCol="0">
            <a:spAutoFit/>
          </a:bodyPr>
          <a:lstStyle/>
          <a:p>
            <a:pPr marL="12700">
              <a:lnSpc>
                <a:spcPct val="100000"/>
              </a:lnSpc>
              <a:spcBef>
                <a:spcPts val="130"/>
              </a:spcBef>
            </a:pPr>
            <a:r>
              <a:rPr sz="1350" b="1" spc="30" dirty="0">
                <a:solidFill>
                  <a:srgbClr val="FFFFFF"/>
                </a:solidFill>
                <a:latin typeface="Yu Gothic" panose="020B0400000000000000" pitchFamily="34" charset="-128"/>
                <a:ea typeface="Yu Gothic" panose="020B0400000000000000" pitchFamily="34" charset="-128"/>
                <a:cs typeface="YuGothic"/>
              </a:rPr>
              <a:t>持ち物リスト</a:t>
            </a:r>
            <a:endParaRPr sz="1350" b="1" dirty="0">
              <a:latin typeface="Yu Gothic" panose="020B0400000000000000" pitchFamily="34" charset="-128"/>
              <a:ea typeface="Yu Gothic" panose="020B0400000000000000" pitchFamily="34" charset="-128"/>
              <a:cs typeface="YuGothic"/>
            </a:endParaRPr>
          </a:p>
        </p:txBody>
      </p:sp>
      <p:sp>
        <p:nvSpPr>
          <p:cNvPr id="4" name="object 118">
            <a:extLst>
              <a:ext uri="{FF2B5EF4-FFF2-40B4-BE49-F238E27FC236}">
                <a16:creationId xmlns:a16="http://schemas.microsoft.com/office/drawing/2014/main" id="{E84F0F30-F1F3-EA41-B6AB-576D0524ED80}"/>
              </a:ext>
            </a:extLst>
          </p:cNvPr>
          <p:cNvSpPr txBox="1"/>
          <p:nvPr/>
        </p:nvSpPr>
        <p:spPr>
          <a:xfrm>
            <a:off x="2058528" y="4910477"/>
            <a:ext cx="1254760" cy="224420"/>
          </a:xfrm>
          <a:prstGeom prst="rect">
            <a:avLst/>
          </a:prstGeom>
        </p:spPr>
        <p:txBody>
          <a:bodyPr vert="horz" wrap="square" lIns="0" tIns="16510" rIns="0" bIns="0" rtlCol="0">
            <a:spAutoFit/>
          </a:bodyPr>
          <a:lstStyle/>
          <a:p>
            <a:pPr marL="12700">
              <a:lnSpc>
                <a:spcPct val="100000"/>
              </a:lnSpc>
              <a:spcBef>
                <a:spcPts val="130"/>
              </a:spcBef>
            </a:pPr>
            <a:r>
              <a:rPr sz="1350" b="1" spc="30" dirty="0">
                <a:solidFill>
                  <a:srgbClr val="FFFFFF"/>
                </a:solidFill>
                <a:latin typeface="Yu Gothic" panose="020B0400000000000000" pitchFamily="34" charset="-128"/>
                <a:ea typeface="Yu Gothic" panose="020B0400000000000000" pitchFamily="34" charset="-128"/>
                <a:cs typeface="YuGothic"/>
              </a:rPr>
              <a:t>おみやげリスト</a:t>
            </a:r>
            <a:endParaRPr sz="1350" b="1" dirty="0">
              <a:latin typeface="Yu Gothic" panose="020B0400000000000000" pitchFamily="34" charset="-128"/>
              <a:ea typeface="Yu Gothic" panose="020B0400000000000000" pitchFamily="34" charset="-128"/>
              <a:cs typeface="YuGothic"/>
            </a:endParaRPr>
          </a:p>
        </p:txBody>
      </p:sp>
      <p:sp>
        <p:nvSpPr>
          <p:cNvPr id="5" name="テキスト ボックス 4">
            <a:extLst>
              <a:ext uri="{FF2B5EF4-FFF2-40B4-BE49-F238E27FC236}">
                <a16:creationId xmlns:a16="http://schemas.microsoft.com/office/drawing/2014/main" id="{001DEFBA-327F-1544-869C-885DC38C5FB9}"/>
              </a:ext>
            </a:extLst>
          </p:cNvPr>
          <p:cNvSpPr txBox="1"/>
          <p:nvPr/>
        </p:nvSpPr>
        <p:spPr>
          <a:xfrm>
            <a:off x="637625" y="885825"/>
            <a:ext cx="1268505" cy="3922164"/>
          </a:xfrm>
          <a:prstGeom prst="rect">
            <a:avLst/>
          </a:prstGeom>
          <a:noFill/>
        </p:spPr>
        <p:txBody>
          <a:bodyPr wrap="square" rtlCol="0">
            <a:spAutoFit/>
          </a:bodyPr>
          <a:lstStyle/>
          <a:p>
            <a:pPr marL="31750">
              <a:lnSpc>
                <a:spcPct val="150000"/>
              </a:lnSpc>
              <a:spcBef>
                <a:spcPts val="335"/>
              </a:spcBef>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a:lnSpc>
                <a:spcPct val="150000"/>
              </a:lnSpc>
            </a:pPr>
            <a:endParaRPr kumimoji="1" lang="ja-JP" altLang="en-US" sz="1050">
              <a:latin typeface="Yu Gothic Medium" panose="020B0400000000000000" pitchFamily="34" charset="-128"/>
              <a:ea typeface="Yu Gothic Medium" panose="020B0400000000000000" pitchFamily="34" charset="-128"/>
            </a:endParaRPr>
          </a:p>
        </p:txBody>
      </p:sp>
      <p:sp>
        <p:nvSpPr>
          <p:cNvPr id="6" name="テキスト ボックス 5">
            <a:extLst>
              <a:ext uri="{FF2B5EF4-FFF2-40B4-BE49-F238E27FC236}">
                <a16:creationId xmlns:a16="http://schemas.microsoft.com/office/drawing/2014/main" id="{D44F8DAB-93B3-E644-8C1C-29ACE23153AD}"/>
              </a:ext>
            </a:extLst>
          </p:cNvPr>
          <p:cNvSpPr txBox="1"/>
          <p:nvPr/>
        </p:nvSpPr>
        <p:spPr>
          <a:xfrm>
            <a:off x="3007445" y="885825"/>
            <a:ext cx="1268505" cy="3922164"/>
          </a:xfrm>
          <a:prstGeom prst="rect">
            <a:avLst/>
          </a:prstGeom>
          <a:noFill/>
        </p:spPr>
        <p:txBody>
          <a:bodyPr wrap="square" rtlCol="0">
            <a:spAutoFit/>
          </a:bodyPr>
          <a:lstStyle/>
          <a:p>
            <a:pPr marL="31750">
              <a:lnSpc>
                <a:spcPct val="150000"/>
              </a:lnSpc>
              <a:spcBef>
                <a:spcPts val="335"/>
              </a:spcBef>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a:lnSpc>
                <a:spcPct val="150000"/>
              </a:lnSpc>
            </a:pPr>
            <a:endParaRPr kumimoji="1" lang="ja-JP" altLang="en-US" sz="1050">
              <a:latin typeface="Yu Gothic Medium" panose="020B0400000000000000" pitchFamily="34" charset="-128"/>
              <a:ea typeface="Yu Gothic Medium" panose="020B0400000000000000" pitchFamily="34" charset="-128"/>
            </a:endParaRPr>
          </a:p>
        </p:txBody>
      </p:sp>
      <p:sp>
        <p:nvSpPr>
          <p:cNvPr id="7" name="テキスト ボックス 6">
            <a:extLst>
              <a:ext uri="{FF2B5EF4-FFF2-40B4-BE49-F238E27FC236}">
                <a16:creationId xmlns:a16="http://schemas.microsoft.com/office/drawing/2014/main" id="{1F18E213-B35D-D94D-B6C1-9D2BC6842232}"/>
              </a:ext>
            </a:extLst>
          </p:cNvPr>
          <p:cNvSpPr txBox="1"/>
          <p:nvPr/>
        </p:nvSpPr>
        <p:spPr>
          <a:xfrm>
            <a:off x="637625" y="5237385"/>
            <a:ext cx="1268505" cy="2237087"/>
          </a:xfrm>
          <a:prstGeom prst="rect">
            <a:avLst/>
          </a:prstGeom>
          <a:noFill/>
        </p:spPr>
        <p:txBody>
          <a:bodyPr wrap="square" rtlCol="0">
            <a:spAutoFit/>
          </a:bodyPr>
          <a:lstStyle/>
          <a:p>
            <a:pPr marL="31750">
              <a:lnSpc>
                <a:spcPct val="150000"/>
              </a:lnSpc>
              <a:spcBef>
                <a:spcPts val="335"/>
              </a:spcBef>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a:lnSpc>
                <a:spcPct val="150000"/>
              </a:lnSpc>
              <a:spcBef>
                <a:spcPts val="335"/>
              </a:spcBef>
              <a:defRPr/>
            </a:pPr>
            <a:r>
              <a:rPr lang="ja-JP" altLang="en-US" sz="1050">
                <a:latin typeface="Yu Gothic Medium" panose="020B0400000000000000" pitchFamily="34" charset="-128"/>
                <a:ea typeface="Yu Gothic Medium" panose="020B0400000000000000" pitchFamily="34" charset="-128"/>
                <a:cs typeface="YuGothic"/>
              </a:rPr>
              <a:t>〇〇〇〇</a:t>
            </a:r>
          </a:p>
          <a:p>
            <a:pPr>
              <a:lnSpc>
                <a:spcPct val="150000"/>
              </a:lnSpc>
            </a:pPr>
            <a:endParaRPr kumimoji="1" lang="ja-JP" altLang="en-US" sz="1050">
              <a:latin typeface="Yu Gothic Medium" panose="020B0400000000000000" pitchFamily="34" charset="-128"/>
              <a:ea typeface="Yu Gothic Medium" panose="020B0400000000000000" pitchFamily="34" charset="-128"/>
            </a:endParaRPr>
          </a:p>
        </p:txBody>
      </p:sp>
      <p:sp>
        <p:nvSpPr>
          <p:cNvPr id="8" name="テキスト ボックス 7">
            <a:extLst>
              <a:ext uri="{FF2B5EF4-FFF2-40B4-BE49-F238E27FC236}">
                <a16:creationId xmlns:a16="http://schemas.microsoft.com/office/drawing/2014/main" id="{A4322719-EDD4-BD4C-971A-20D4AB9B0A1B}"/>
              </a:ext>
            </a:extLst>
          </p:cNvPr>
          <p:cNvSpPr txBox="1"/>
          <p:nvPr/>
        </p:nvSpPr>
        <p:spPr>
          <a:xfrm>
            <a:off x="2999825" y="5237385"/>
            <a:ext cx="1268505" cy="1992084"/>
          </a:xfrm>
          <a:prstGeom prst="rect">
            <a:avLst/>
          </a:prstGeom>
          <a:noFill/>
        </p:spPr>
        <p:txBody>
          <a:bodyPr wrap="square" rtlCol="0">
            <a:spAutoFit/>
          </a:bodyPr>
          <a:lstStyle/>
          <a:p>
            <a:pPr marL="31750">
              <a:lnSpc>
                <a:spcPct val="150000"/>
              </a:lnSpc>
              <a:spcBef>
                <a:spcPts val="335"/>
              </a:spcBef>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p>
          <a:p>
            <a:pPr marL="31750" marR="0" lvl="0" indent="0" defTabSz="914400" eaLnBrk="1" fontAlgn="auto" latinLnBrk="0" hangingPunct="1">
              <a:lnSpc>
                <a:spcPct val="150000"/>
              </a:lnSpc>
              <a:spcBef>
                <a:spcPts val="335"/>
              </a:spcBef>
              <a:spcAft>
                <a:spcPts val="0"/>
              </a:spcAft>
              <a:buClrTx/>
              <a:buSzTx/>
              <a:buFontTx/>
              <a:buNone/>
              <a:tabLst/>
              <a:defRPr/>
            </a:pPr>
            <a:r>
              <a:rPr lang="ja-JP" altLang="en-US" sz="1050">
                <a:latin typeface="Yu Gothic Medium" panose="020B0400000000000000" pitchFamily="34" charset="-128"/>
                <a:ea typeface="Yu Gothic Medium" panose="020B0400000000000000" pitchFamily="34" charset="-128"/>
                <a:cs typeface="YuGothic"/>
              </a:rPr>
              <a:t>〇〇〇〇</a:t>
            </a:r>
            <a:endParaRPr lang="en-US" altLang="ja-JP" sz="1050" dirty="0">
              <a:latin typeface="Yu Gothic Medium" panose="020B0400000000000000" pitchFamily="34" charset="-128"/>
              <a:ea typeface="Yu Gothic Medium" panose="020B0400000000000000" pitchFamily="34" charset="-128"/>
              <a:cs typeface="YuGothic"/>
            </a:endParaRPr>
          </a:p>
          <a:p>
            <a:pPr marL="31750">
              <a:lnSpc>
                <a:spcPct val="150000"/>
              </a:lnSpc>
              <a:spcBef>
                <a:spcPts val="335"/>
              </a:spcBef>
              <a:defRPr/>
            </a:pPr>
            <a:r>
              <a:rPr lang="ja-JP" altLang="en-US" sz="1050">
                <a:latin typeface="Yu Gothic Medium" panose="020B0400000000000000" pitchFamily="34" charset="-128"/>
                <a:ea typeface="Yu Gothic Medium" panose="020B0400000000000000" pitchFamily="34" charset="-128"/>
                <a:cs typeface="YuGothic"/>
              </a:rPr>
              <a:t>〇〇〇〇</a:t>
            </a:r>
          </a:p>
        </p:txBody>
      </p:sp>
      <p:sp>
        <p:nvSpPr>
          <p:cNvPr id="58" name="角丸四角形 57">
            <a:extLst>
              <a:ext uri="{FF2B5EF4-FFF2-40B4-BE49-F238E27FC236}">
                <a16:creationId xmlns:a16="http://schemas.microsoft.com/office/drawing/2014/main" id="{BF4572EA-2E7A-5449-87F3-6CD7142F8045}"/>
              </a:ext>
            </a:extLst>
          </p:cNvPr>
          <p:cNvSpPr/>
          <p:nvPr/>
        </p:nvSpPr>
        <p:spPr>
          <a:xfrm>
            <a:off x="5719849" y="1020541"/>
            <a:ext cx="4608195" cy="6179522"/>
          </a:xfrm>
          <a:prstGeom prst="roundRect">
            <a:avLst>
              <a:gd name="adj" fmla="val 725"/>
            </a:avLst>
          </a:prstGeom>
          <a:solidFill>
            <a:schemeClr val="bg1"/>
          </a:solidFill>
          <a:ln w="12700" cap="flat">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object 13">
            <a:extLst>
              <a:ext uri="{FF2B5EF4-FFF2-40B4-BE49-F238E27FC236}">
                <a16:creationId xmlns:a16="http://schemas.microsoft.com/office/drawing/2014/main" id="{1D447399-E3DC-E140-A626-34333A52FD3B}"/>
              </a:ext>
            </a:extLst>
          </p:cNvPr>
          <p:cNvSpPr/>
          <p:nvPr/>
        </p:nvSpPr>
        <p:spPr>
          <a:xfrm>
            <a:off x="7861662" y="1313185"/>
            <a:ext cx="2188845" cy="1176655"/>
          </a:xfrm>
          <a:custGeom>
            <a:avLst/>
            <a:gdLst/>
            <a:ahLst/>
            <a:cxnLst/>
            <a:rect l="l" t="t" r="r" b="b"/>
            <a:pathLst>
              <a:path w="2188845" h="1176654">
                <a:moveTo>
                  <a:pt x="2026785" y="0"/>
                </a:moveTo>
                <a:lnTo>
                  <a:pt x="357014" y="0"/>
                </a:lnTo>
                <a:lnTo>
                  <a:pt x="314167" y="5800"/>
                </a:lnTo>
                <a:lnTo>
                  <a:pt x="275586" y="22153"/>
                </a:lnTo>
                <a:lnTo>
                  <a:pt x="242843" y="47486"/>
                </a:lnTo>
                <a:lnTo>
                  <a:pt x="217509" y="80230"/>
                </a:lnTo>
                <a:lnTo>
                  <a:pt x="201156" y="118811"/>
                </a:lnTo>
                <a:lnTo>
                  <a:pt x="195356" y="161658"/>
                </a:lnTo>
                <a:lnTo>
                  <a:pt x="195356" y="701852"/>
                </a:lnTo>
                <a:lnTo>
                  <a:pt x="195267" y="701662"/>
                </a:lnTo>
                <a:lnTo>
                  <a:pt x="6088" y="865009"/>
                </a:lnTo>
                <a:lnTo>
                  <a:pt x="651" y="871448"/>
                </a:lnTo>
                <a:lnTo>
                  <a:pt x="0" y="876742"/>
                </a:lnTo>
                <a:lnTo>
                  <a:pt x="3932" y="880349"/>
                </a:lnTo>
                <a:lnTo>
                  <a:pt x="12247" y="881722"/>
                </a:lnTo>
                <a:lnTo>
                  <a:pt x="195356" y="882992"/>
                </a:lnTo>
                <a:lnTo>
                  <a:pt x="195356" y="1014501"/>
                </a:lnTo>
                <a:lnTo>
                  <a:pt x="201156" y="1057348"/>
                </a:lnTo>
                <a:lnTo>
                  <a:pt x="217509" y="1095929"/>
                </a:lnTo>
                <a:lnTo>
                  <a:pt x="242843" y="1128672"/>
                </a:lnTo>
                <a:lnTo>
                  <a:pt x="275586" y="1154006"/>
                </a:lnTo>
                <a:lnTo>
                  <a:pt x="314167" y="1170359"/>
                </a:lnTo>
                <a:lnTo>
                  <a:pt x="357014" y="1176159"/>
                </a:lnTo>
                <a:lnTo>
                  <a:pt x="2026785" y="1176159"/>
                </a:lnTo>
                <a:lnTo>
                  <a:pt x="2069632" y="1170359"/>
                </a:lnTo>
                <a:lnTo>
                  <a:pt x="2108213" y="1154006"/>
                </a:lnTo>
                <a:lnTo>
                  <a:pt x="2140956" y="1128672"/>
                </a:lnTo>
                <a:lnTo>
                  <a:pt x="2166290" y="1095929"/>
                </a:lnTo>
                <a:lnTo>
                  <a:pt x="2182643" y="1057348"/>
                </a:lnTo>
                <a:lnTo>
                  <a:pt x="2188443" y="1014501"/>
                </a:lnTo>
                <a:lnTo>
                  <a:pt x="2188443" y="161658"/>
                </a:lnTo>
                <a:lnTo>
                  <a:pt x="2182643" y="118811"/>
                </a:lnTo>
                <a:lnTo>
                  <a:pt x="2166290" y="80230"/>
                </a:lnTo>
                <a:lnTo>
                  <a:pt x="2140956" y="47486"/>
                </a:lnTo>
                <a:lnTo>
                  <a:pt x="2108213" y="22153"/>
                </a:lnTo>
                <a:lnTo>
                  <a:pt x="2069632" y="5800"/>
                </a:lnTo>
                <a:lnTo>
                  <a:pt x="2026785" y="0"/>
                </a:lnTo>
                <a:close/>
              </a:path>
            </a:pathLst>
          </a:custGeom>
          <a:solidFill>
            <a:srgbClr val="D0E8CC"/>
          </a:solidFill>
        </p:spPr>
        <p:txBody>
          <a:bodyPr wrap="square" lIns="0" tIns="0" rIns="0" bIns="0" rtlCol="0"/>
          <a:lstStyle/>
          <a:p>
            <a:endParaRPr/>
          </a:p>
        </p:txBody>
      </p:sp>
      <p:sp>
        <p:nvSpPr>
          <p:cNvPr id="60" name="図プレースホルダー 1">
            <a:extLst>
              <a:ext uri="{FF2B5EF4-FFF2-40B4-BE49-F238E27FC236}">
                <a16:creationId xmlns:a16="http://schemas.microsoft.com/office/drawing/2014/main" id="{3D7DF708-1A97-E540-BB6D-613388DC7675}"/>
              </a:ext>
            </a:extLst>
          </p:cNvPr>
          <p:cNvSpPr>
            <a:spLocks noGrp="1"/>
          </p:cNvSpPr>
          <p:nvPr>
            <p:ph type="pic" sz="quarter" idx="10"/>
          </p:nvPr>
        </p:nvSpPr>
        <p:spPr>
          <a:xfrm>
            <a:off x="8985971" y="1433513"/>
            <a:ext cx="867600" cy="936000"/>
          </a:xfrm>
        </p:spPr>
      </p:sp>
      <p:sp>
        <p:nvSpPr>
          <p:cNvPr id="61" name="object 10">
            <a:extLst>
              <a:ext uri="{FF2B5EF4-FFF2-40B4-BE49-F238E27FC236}">
                <a16:creationId xmlns:a16="http://schemas.microsoft.com/office/drawing/2014/main" id="{98550EBB-843A-EB46-B62F-D65C4C36A71F}"/>
              </a:ext>
            </a:extLst>
          </p:cNvPr>
          <p:cNvSpPr/>
          <p:nvPr/>
        </p:nvSpPr>
        <p:spPr>
          <a:xfrm>
            <a:off x="8505614" y="2627330"/>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7" y="846683"/>
                </a:lnTo>
                <a:lnTo>
                  <a:pt x="232218" y="877869"/>
                </a:lnTo>
                <a:lnTo>
                  <a:pt x="268543" y="905962"/>
                </a:lnTo>
                <a:lnTo>
                  <a:pt x="307546" y="930717"/>
                </a:lnTo>
                <a:lnTo>
                  <a:pt x="349044" y="951887"/>
                </a:lnTo>
                <a:lnTo>
                  <a:pt x="392851" y="969225"/>
                </a:lnTo>
                <a:lnTo>
                  <a:pt x="438784"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FCDAD8"/>
          </a:solidFill>
        </p:spPr>
        <p:txBody>
          <a:bodyPr wrap="square" lIns="0" tIns="0" rIns="0" bIns="0" rtlCol="0"/>
          <a:lstStyle/>
          <a:p>
            <a:endParaRPr/>
          </a:p>
        </p:txBody>
      </p:sp>
      <p:sp>
        <p:nvSpPr>
          <p:cNvPr id="62" name="object 11">
            <a:extLst>
              <a:ext uri="{FF2B5EF4-FFF2-40B4-BE49-F238E27FC236}">
                <a16:creationId xmlns:a16="http://schemas.microsoft.com/office/drawing/2014/main" id="{755FDB0A-46BA-804C-B96B-2CA1E868175E}"/>
              </a:ext>
            </a:extLst>
          </p:cNvPr>
          <p:cNvSpPr/>
          <p:nvPr/>
        </p:nvSpPr>
        <p:spPr>
          <a:xfrm>
            <a:off x="8149358" y="4388118"/>
            <a:ext cx="1225550" cy="755650"/>
          </a:xfrm>
          <a:custGeom>
            <a:avLst/>
            <a:gdLst/>
            <a:ahLst/>
            <a:cxnLst/>
            <a:rect l="l" t="t" r="r" b="b"/>
            <a:pathLst>
              <a:path w="1225550" h="755650">
                <a:moveTo>
                  <a:pt x="1121690" y="0"/>
                </a:moveTo>
                <a:lnTo>
                  <a:pt x="233135" y="0"/>
                </a:lnTo>
                <a:lnTo>
                  <a:pt x="192824" y="8190"/>
                </a:lnTo>
                <a:lnTo>
                  <a:pt x="159812" y="30492"/>
                </a:lnTo>
                <a:lnTo>
                  <a:pt x="137505" y="63500"/>
                </a:lnTo>
                <a:lnTo>
                  <a:pt x="129312" y="103809"/>
                </a:lnTo>
                <a:lnTo>
                  <a:pt x="129312" y="444169"/>
                </a:lnTo>
                <a:lnTo>
                  <a:pt x="4992" y="551510"/>
                </a:lnTo>
                <a:lnTo>
                  <a:pt x="533" y="556785"/>
                </a:lnTo>
                <a:lnTo>
                  <a:pt x="0" y="561128"/>
                </a:lnTo>
                <a:lnTo>
                  <a:pt x="3226" y="564088"/>
                </a:lnTo>
                <a:lnTo>
                  <a:pt x="10047" y="565213"/>
                </a:lnTo>
                <a:lnTo>
                  <a:pt x="129312" y="566051"/>
                </a:lnTo>
                <a:lnTo>
                  <a:pt x="129312" y="651497"/>
                </a:lnTo>
                <a:lnTo>
                  <a:pt x="137505" y="691806"/>
                </a:lnTo>
                <a:lnTo>
                  <a:pt x="159812" y="724814"/>
                </a:lnTo>
                <a:lnTo>
                  <a:pt x="192824" y="747116"/>
                </a:lnTo>
                <a:lnTo>
                  <a:pt x="233135" y="755307"/>
                </a:lnTo>
                <a:lnTo>
                  <a:pt x="1121690" y="755307"/>
                </a:lnTo>
                <a:lnTo>
                  <a:pt x="1161999" y="747116"/>
                </a:lnTo>
                <a:lnTo>
                  <a:pt x="1195008" y="724814"/>
                </a:lnTo>
                <a:lnTo>
                  <a:pt x="1217310" y="691806"/>
                </a:lnTo>
                <a:lnTo>
                  <a:pt x="1225500" y="651497"/>
                </a:lnTo>
                <a:lnTo>
                  <a:pt x="1225500" y="103809"/>
                </a:lnTo>
                <a:lnTo>
                  <a:pt x="1217310" y="63500"/>
                </a:lnTo>
                <a:lnTo>
                  <a:pt x="1195008" y="30492"/>
                </a:lnTo>
                <a:lnTo>
                  <a:pt x="1161999" y="8190"/>
                </a:lnTo>
                <a:lnTo>
                  <a:pt x="1121690" y="0"/>
                </a:lnTo>
                <a:close/>
              </a:path>
            </a:pathLst>
          </a:custGeom>
          <a:solidFill>
            <a:srgbClr val="FADAB2"/>
          </a:solidFill>
        </p:spPr>
        <p:txBody>
          <a:bodyPr wrap="square" lIns="0" tIns="0" rIns="0" bIns="0" rtlCol="0"/>
          <a:lstStyle/>
          <a:p>
            <a:endParaRPr/>
          </a:p>
        </p:txBody>
      </p:sp>
      <p:sp>
        <p:nvSpPr>
          <p:cNvPr id="63" name="object 12">
            <a:extLst>
              <a:ext uri="{FF2B5EF4-FFF2-40B4-BE49-F238E27FC236}">
                <a16:creationId xmlns:a16="http://schemas.microsoft.com/office/drawing/2014/main" id="{0C2F357C-00FF-704F-A671-348D281BB95D}"/>
              </a:ext>
            </a:extLst>
          </p:cNvPr>
          <p:cNvSpPr/>
          <p:nvPr/>
        </p:nvSpPr>
        <p:spPr>
          <a:xfrm>
            <a:off x="8504637" y="5726613"/>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9" y="846683"/>
                </a:lnTo>
                <a:lnTo>
                  <a:pt x="232221" y="877869"/>
                </a:lnTo>
                <a:lnTo>
                  <a:pt x="268547" y="905962"/>
                </a:lnTo>
                <a:lnTo>
                  <a:pt x="307552" y="930717"/>
                </a:lnTo>
                <a:lnTo>
                  <a:pt x="349050" y="951887"/>
                </a:lnTo>
                <a:lnTo>
                  <a:pt x="392857" y="969225"/>
                </a:lnTo>
                <a:lnTo>
                  <a:pt x="438787"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EADAEB"/>
          </a:solidFill>
        </p:spPr>
        <p:txBody>
          <a:bodyPr wrap="square" lIns="0" tIns="0" rIns="0" bIns="0" rtlCol="0"/>
          <a:lstStyle/>
          <a:p>
            <a:endParaRPr/>
          </a:p>
        </p:txBody>
      </p:sp>
      <p:sp>
        <p:nvSpPr>
          <p:cNvPr id="64" name="object 23">
            <a:extLst>
              <a:ext uri="{FF2B5EF4-FFF2-40B4-BE49-F238E27FC236}">
                <a16:creationId xmlns:a16="http://schemas.microsoft.com/office/drawing/2014/main" id="{D67504DB-1647-0647-9D83-F8CA62A0C4AC}"/>
              </a:ext>
            </a:extLst>
          </p:cNvPr>
          <p:cNvSpPr txBox="1"/>
          <p:nvPr/>
        </p:nvSpPr>
        <p:spPr>
          <a:xfrm>
            <a:off x="6605760" y="1287146"/>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35" dirty="0">
                <a:solidFill>
                  <a:srgbClr val="DC5E28"/>
                </a:solidFill>
                <a:latin typeface="Yu Gothic" panose="020B0400000000000000" pitchFamily="34" charset="-128"/>
                <a:ea typeface="Yu Gothic" panose="020B0400000000000000" pitchFamily="34" charset="-128"/>
                <a:cs typeface="YuGothic"/>
              </a:rPr>
              <a:t>〇</a:t>
            </a:r>
            <a:r>
              <a:rPr sz="1100" b="1" spc="-60" dirty="0">
                <a:solidFill>
                  <a:srgbClr val="DC5E28"/>
                </a:solidFill>
                <a:latin typeface="Yu Gothic" panose="020B0400000000000000" pitchFamily="34" charset="-128"/>
                <a:ea typeface="Yu Gothic" panose="020B0400000000000000" pitchFamily="34" charset="-128"/>
                <a:cs typeface="YuGothic"/>
              </a:rPr>
              <a:t>駅</a:t>
            </a:r>
            <a:r>
              <a:rPr sz="1100" b="1" spc="-40" dirty="0">
                <a:solidFill>
                  <a:srgbClr val="DC5E28"/>
                </a:solidFill>
                <a:latin typeface="Yu Gothic" panose="020B0400000000000000" pitchFamily="34" charset="-128"/>
                <a:ea typeface="Yu Gothic" panose="020B0400000000000000" pitchFamily="34" charset="-128"/>
                <a:cs typeface="YuGothic"/>
              </a:rPr>
              <a:t>に</a:t>
            </a:r>
            <a:r>
              <a:rPr sz="1100" b="1" spc="-55" dirty="0">
                <a:solidFill>
                  <a:srgbClr val="DC5E28"/>
                </a:solidFill>
                <a:latin typeface="Yu Gothic" panose="020B0400000000000000" pitchFamily="34" charset="-128"/>
                <a:ea typeface="Yu Gothic" panose="020B0400000000000000" pitchFamily="34" charset="-128"/>
                <a:cs typeface="YuGothic"/>
              </a:rPr>
              <a:t>集</a:t>
            </a:r>
            <a:r>
              <a:rPr sz="1100" b="1" dirty="0">
                <a:solidFill>
                  <a:srgbClr val="DC5E28"/>
                </a:solidFill>
                <a:latin typeface="Yu Gothic" panose="020B0400000000000000" pitchFamily="34" charset="-128"/>
                <a:ea typeface="Yu Gothic" panose="020B0400000000000000" pitchFamily="34" charset="-128"/>
                <a:cs typeface="YuGothic"/>
              </a:rPr>
              <a:t>合</a:t>
            </a:r>
            <a:endParaRPr sz="1100" b="1" dirty="0">
              <a:latin typeface="Yu Gothic" panose="020B0400000000000000" pitchFamily="34" charset="-128"/>
              <a:ea typeface="Yu Gothic" panose="020B0400000000000000" pitchFamily="34" charset="-128"/>
              <a:cs typeface="YuGothic"/>
            </a:endParaRPr>
          </a:p>
        </p:txBody>
      </p:sp>
      <p:sp>
        <p:nvSpPr>
          <p:cNvPr id="65" name="object 24">
            <a:extLst>
              <a:ext uri="{FF2B5EF4-FFF2-40B4-BE49-F238E27FC236}">
                <a16:creationId xmlns:a16="http://schemas.microsoft.com/office/drawing/2014/main" id="{9D51705C-B434-2A45-9FF6-EDB36F341AF0}"/>
              </a:ext>
            </a:extLst>
          </p:cNvPr>
          <p:cNvSpPr txBox="1"/>
          <p:nvPr/>
        </p:nvSpPr>
        <p:spPr>
          <a:xfrm>
            <a:off x="6614206" y="1734177"/>
            <a:ext cx="1267460" cy="151323"/>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線  </a:t>
            </a:r>
            <a:r>
              <a:rPr sz="900" spc="75" dirty="0">
                <a:solidFill>
                  <a:srgbClr val="231F20"/>
                </a:solidFill>
                <a:latin typeface="Yu Gothic Medium" panose="020B0400000000000000" pitchFamily="34" charset="-128"/>
                <a:ea typeface="Yu Gothic Medium" panose="020B0400000000000000" pitchFamily="34" charset="-128"/>
                <a:cs typeface="YuGothic"/>
              </a:rPr>
              <a:t> </a:t>
            </a:r>
            <a:r>
              <a:rPr sz="900" spc="-80" dirty="0">
                <a:solidFill>
                  <a:srgbClr val="231F20"/>
                </a:solidFill>
                <a:latin typeface="Yu Gothic Medium" panose="020B0400000000000000" pitchFamily="34" charset="-128"/>
                <a:ea typeface="Yu Gothic Medium" panose="020B0400000000000000" pitchFamily="34" charset="-128"/>
                <a:cs typeface="YuGothic"/>
              </a:rPr>
              <a:t>00：00</a:t>
            </a:r>
            <a:r>
              <a:rPr sz="900" spc="165" dirty="0">
                <a:solidFill>
                  <a:srgbClr val="231F20"/>
                </a:solidFill>
                <a:latin typeface="Yu Gothic Medium" panose="020B0400000000000000" pitchFamily="34" charset="-128"/>
                <a:ea typeface="Yu Gothic Medium" panose="020B0400000000000000" pitchFamily="34" charset="-128"/>
                <a:cs typeface="YuGothic"/>
              </a:rPr>
              <a:t> </a:t>
            </a:r>
            <a:r>
              <a:rPr sz="900" spc="170" dirty="0">
                <a:solidFill>
                  <a:srgbClr val="231F20"/>
                </a:solidFill>
                <a:latin typeface="Yu Gothic Medium" panose="020B0400000000000000" pitchFamily="34" charset="-128"/>
                <a:ea typeface="Yu Gothic Medium" panose="020B0400000000000000" pitchFamily="34" charset="-128"/>
                <a:cs typeface="YuGothic"/>
              </a:rPr>
              <a:t> </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発</a:t>
            </a:r>
            <a:endParaRPr sz="900" dirty="0">
              <a:latin typeface="Yu Gothic Medium" panose="020B0400000000000000" pitchFamily="34" charset="-128"/>
              <a:ea typeface="Yu Gothic Medium" panose="020B0400000000000000" pitchFamily="34" charset="-128"/>
              <a:cs typeface="YuGothic"/>
            </a:endParaRPr>
          </a:p>
        </p:txBody>
      </p:sp>
      <p:sp>
        <p:nvSpPr>
          <p:cNvPr id="66" name="object 25">
            <a:extLst>
              <a:ext uri="{FF2B5EF4-FFF2-40B4-BE49-F238E27FC236}">
                <a16:creationId xmlns:a16="http://schemas.microsoft.com/office/drawing/2014/main" id="{36CE8A5B-00D8-2A48-919C-15898DBD5588}"/>
              </a:ext>
            </a:extLst>
          </p:cNvPr>
          <p:cNvSpPr txBox="1"/>
          <p:nvPr/>
        </p:nvSpPr>
        <p:spPr>
          <a:xfrm>
            <a:off x="6614206" y="2595360"/>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67" name="object 30">
            <a:extLst>
              <a:ext uri="{FF2B5EF4-FFF2-40B4-BE49-F238E27FC236}">
                <a16:creationId xmlns:a16="http://schemas.microsoft.com/office/drawing/2014/main" id="{A1697C2A-DC4B-B742-812C-491AF9673444}"/>
              </a:ext>
            </a:extLst>
          </p:cNvPr>
          <p:cNvSpPr txBox="1"/>
          <p:nvPr/>
        </p:nvSpPr>
        <p:spPr>
          <a:xfrm>
            <a:off x="6614206" y="4924425"/>
            <a:ext cx="1383101" cy="302647"/>
          </a:xfrm>
          <a:prstGeom prst="rect">
            <a:avLst/>
          </a:prstGeom>
        </p:spPr>
        <p:txBody>
          <a:bodyPr vert="horz" wrap="square" lIns="0" tIns="12700" rIns="0" bIns="0" rtlCol="0">
            <a:spAutoFit/>
          </a:bodyPr>
          <a:lstStyle/>
          <a:p>
            <a:pPr marL="12700">
              <a:spcBef>
                <a:spcPts val="100"/>
              </a:spcBef>
            </a:pP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35" dirty="0" err="1">
                <a:solidFill>
                  <a:srgbClr val="231F20"/>
                </a:solidFill>
                <a:latin typeface="Yu Gothic Medium" panose="020B0400000000000000" pitchFamily="34" charset="-128"/>
                <a:ea typeface="Yu Gothic Medium" panose="020B0400000000000000" pitchFamily="34" charset="-128"/>
                <a:cs typeface="YuGothic"/>
              </a:rPr>
              <a:t>〇</a:t>
            </a:r>
            <a:r>
              <a:rPr sz="900" spc="-70" dirty="0" err="1">
                <a:solidFill>
                  <a:srgbClr val="231F20"/>
                </a:solidFill>
                <a:latin typeface="Yu Gothic Medium" panose="020B0400000000000000" pitchFamily="34" charset="-128"/>
                <a:ea typeface="Yu Gothic Medium" panose="020B0400000000000000" pitchFamily="34" charset="-128"/>
                <a:cs typeface="YuGothic"/>
              </a:rPr>
              <a:t>で</a:t>
            </a:r>
            <a:r>
              <a:rPr sz="900" spc="-30" dirty="0" err="1">
                <a:solidFill>
                  <a:srgbClr val="231F20"/>
                </a:solidFill>
                <a:latin typeface="Yu Gothic Medium" panose="020B0400000000000000" pitchFamily="34" charset="-128"/>
                <a:ea typeface="Yu Gothic Medium" panose="020B0400000000000000" pitchFamily="34" charset="-128"/>
                <a:cs typeface="YuGothic"/>
              </a:rPr>
              <a:t>パ</a:t>
            </a:r>
            <a:r>
              <a:rPr sz="900" spc="-80" dirty="0" err="1">
                <a:solidFill>
                  <a:srgbClr val="231F20"/>
                </a:solidFill>
                <a:latin typeface="Yu Gothic Medium" panose="020B0400000000000000" pitchFamily="34" charset="-128"/>
                <a:ea typeface="Yu Gothic Medium" panose="020B0400000000000000" pitchFamily="34" charset="-128"/>
                <a:cs typeface="YuGothic"/>
              </a:rPr>
              <a:t>ワ</a:t>
            </a:r>
            <a:r>
              <a:rPr sz="900" spc="-25" dirty="0" err="1">
                <a:solidFill>
                  <a:srgbClr val="231F20"/>
                </a:solidFill>
                <a:latin typeface="Yu Gothic Medium" panose="020B0400000000000000" pitchFamily="34" charset="-128"/>
                <a:ea typeface="Yu Gothic Medium" panose="020B0400000000000000" pitchFamily="34" charset="-128"/>
                <a:cs typeface="YuGothic"/>
              </a:rPr>
              <a:t>ー</a:t>
            </a:r>
            <a:r>
              <a:rPr sz="900" spc="-55" dirty="0" err="1">
                <a:solidFill>
                  <a:srgbClr val="231F20"/>
                </a:solidFill>
                <a:latin typeface="Yu Gothic Medium" panose="020B0400000000000000" pitchFamily="34" charset="-128"/>
                <a:ea typeface="Yu Gothic Medium" panose="020B0400000000000000" pitchFamily="34" charset="-128"/>
                <a:cs typeface="YuGothic"/>
              </a:rPr>
              <a:t>チ</a:t>
            </a:r>
            <a:r>
              <a:rPr sz="900" spc="-65" dirty="0" err="1">
                <a:solidFill>
                  <a:srgbClr val="231F20"/>
                </a:solidFill>
                <a:latin typeface="Yu Gothic Medium" panose="020B0400000000000000" pitchFamily="34" charset="-128"/>
                <a:ea typeface="Yu Gothic Medium" panose="020B0400000000000000" pitchFamily="34" charset="-128"/>
                <a:cs typeface="YuGothic"/>
              </a:rPr>
              <a:t>ャ</a:t>
            </a:r>
            <a:r>
              <a:rPr sz="900" spc="-35" dirty="0" err="1">
                <a:solidFill>
                  <a:srgbClr val="231F20"/>
                </a:solidFill>
                <a:latin typeface="Yu Gothic Medium" panose="020B0400000000000000" pitchFamily="34" charset="-128"/>
                <a:ea typeface="Yu Gothic Medium" panose="020B0400000000000000" pitchFamily="34" charset="-128"/>
                <a:cs typeface="YuGothic"/>
              </a:rPr>
              <a:t>ー</a:t>
            </a:r>
            <a:r>
              <a:rPr sz="900" spc="-160" dirty="0" err="1">
                <a:solidFill>
                  <a:srgbClr val="231F20"/>
                </a:solidFill>
                <a:latin typeface="Yu Gothic Medium" panose="020B0400000000000000" pitchFamily="34" charset="-128"/>
                <a:ea typeface="Yu Gothic Medium" panose="020B0400000000000000" pitchFamily="34" charset="-128"/>
                <a:cs typeface="YuGothic"/>
              </a:rPr>
              <a:t>ジ</a:t>
            </a:r>
            <a:r>
              <a:rPr sz="900" spc="-160" dirty="0">
                <a:solidFill>
                  <a:srgbClr val="231F20"/>
                </a:solidFill>
                <a:latin typeface="Yu Gothic Medium" panose="020B0400000000000000" pitchFamily="34" charset="-128"/>
                <a:ea typeface="Yu Gothic Medium" panose="020B0400000000000000" pitchFamily="34" charset="-128"/>
                <a:cs typeface="YuGothic"/>
              </a:rPr>
              <a:t>！</a:t>
            </a:r>
            <a:endParaRPr lang="en-US" sz="900" spc="-160" dirty="0">
              <a:solidFill>
                <a:srgbClr val="231F20"/>
              </a:solidFill>
              <a:latin typeface="Yu Gothic Medium" panose="020B0400000000000000" pitchFamily="34" charset="-128"/>
              <a:ea typeface="Yu Gothic Medium" panose="020B0400000000000000" pitchFamily="34" charset="-128"/>
              <a:cs typeface="YuGothic"/>
            </a:endParaRPr>
          </a:p>
          <a:p>
            <a:pPr marL="12700">
              <a:spcBef>
                <a:spcPts val="100"/>
              </a:spcBef>
            </a:pPr>
            <a:r>
              <a:rPr sz="900" dirty="0" err="1">
                <a:solidFill>
                  <a:srgbClr val="231F20"/>
                </a:solidFill>
                <a:latin typeface="Yu Gothic Medium" panose="020B0400000000000000" pitchFamily="34" charset="-128"/>
                <a:ea typeface="Yu Gothic Medium" panose="020B0400000000000000" pitchFamily="34" charset="-128"/>
                <a:cs typeface="YuGothic"/>
              </a:rPr>
              <a:t>徒歩</a:t>
            </a: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10" dirty="0" err="1">
                <a:solidFill>
                  <a:srgbClr val="231F20"/>
                </a:solidFill>
                <a:latin typeface="Yu Gothic Medium" panose="020B0400000000000000" pitchFamily="34" charset="-128"/>
                <a:ea typeface="Yu Gothic Medium" panose="020B0400000000000000" pitchFamily="34" charset="-128"/>
                <a:cs typeface="YuGothic"/>
              </a:rPr>
              <a:t>〇</a:t>
            </a:r>
            <a:r>
              <a:rPr sz="900" dirty="0" err="1">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68" name="object 33">
            <a:extLst>
              <a:ext uri="{FF2B5EF4-FFF2-40B4-BE49-F238E27FC236}">
                <a16:creationId xmlns:a16="http://schemas.microsoft.com/office/drawing/2014/main" id="{1B7EA75F-4CC9-4545-BD10-4D7E7A4C0B66}"/>
              </a:ext>
            </a:extLst>
          </p:cNvPr>
          <p:cNvSpPr/>
          <p:nvPr/>
        </p:nvSpPr>
        <p:spPr>
          <a:xfrm>
            <a:off x="8432146" y="1476758"/>
            <a:ext cx="264795" cy="211454"/>
          </a:xfrm>
          <a:custGeom>
            <a:avLst/>
            <a:gdLst/>
            <a:ahLst/>
            <a:cxnLst/>
            <a:rect l="l" t="t" r="r" b="b"/>
            <a:pathLst>
              <a:path w="264795" h="211455">
                <a:moveTo>
                  <a:pt x="219735" y="186817"/>
                </a:moveTo>
                <a:lnTo>
                  <a:pt x="212775" y="179870"/>
                </a:lnTo>
                <a:lnTo>
                  <a:pt x="204203" y="179870"/>
                </a:lnTo>
                <a:lnTo>
                  <a:pt x="6946" y="179870"/>
                </a:lnTo>
                <a:lnTo>
                  <a:pt x="0" y="186817"/>
                </a:lnTo>
                <a:lnTo>
                  <a:pt x="0" y="203974"/>
                </a:lnTo>
                <a:lnTo>
                  <a:pt x="6946" y="210921"/>
                </a:lnTo>
                <a:lnTo>
                  <a:pt x="212775" y="210921"/>
                </a:lnTo>
                <a:lnTo>
                  <a:pt x="219735" y="203974"/>
                </a:lnTo>
                <a:lnTo>
                  <a:pt x="219735" y="186817"/>
                </a:lnTo>
                <a:close/>
              </a:path>
              <a:path w="264795" h="211455">
                <a:moveTo>
                  <a:pt x="264287" y="70459"/>
                </a:moveTo>
                <a:lnTo>
                  <a:pt x="260426" y="52285"/>
                </a:lnTo>
                <a:lnTo>
                  <a:pt x="258610" y="49720"/>
                </a:lnTo>
                <a:lnTo>
                  <a:pt x="249923" y="37426"/>
                </a:lnTo>
                <a:lnTo>
                  <a:pt x="238290" y="29946"/>
                </a:lnTo>
                <a:lnTo>
                  <a:pt x="238290" y="70459"/>
                </a:lnTo>
                <a:lnTo>
                  <a:pt x="236474" y="78524"/>
                </a:lnTo>
                <a:lnTo>
                  <a:pt x="231546" y="85128"/>
                </a:lnTo>
                <a:lnTo>
                  <a:pt x="224231" y="89573"/>
                </a:lnTo>
                <a:lnTo>
                  <a:pt x="215290" y="91211"/>
                </a:lnTo>
                <a:lnTo>
                  <a:pt x="213944" y="91211"/>
                </a:lnTo>
                <a:lnTo>
                  <a:pt x="212636" y="91059"/>
                </a:lnTo>
                <a:lnTo>
                  <a:pt x="211353" y="90855"/>
                </a:lnTo>
                <a:lnTo>
                  <a:pt x="212775" y="84302"/>
                </a:lnTo>
                <a:lnTo>
                  <a:pt x="213829" y="77609"/>
                </a:lnTo>
                <a:lnTo>
                  <a:pt x="214490" y="70789"/>
                </a:lnTo>
                <a:lnTo>
                  <a:pt x="214718" y="63855"/>
                </a:lnTo>
                <a:lnTo>
                  <a:pt x="214718" y="49771"/>
                </a:lnTo>
                <a:lnTo>
                  <a:pt x="214909" y="49771"/>
                </a:lnTo>
                <a:lnTo>
                  <a:pt x="215087" y="49720"/>
                </a:lnTo>
                <a:lnTo>
                  <a:pt x="215290" y="49720"/>
                </a:lnTo>
                <a:lnTo>
                  <a:pt x="224231" y="51358"/>
                </a:lnTo>
                <a:lnTo>
                  <a:pt x="231546" y="55803"/>
                </a:lnTo>
                <a:lnTo>
                  <a:pt x="236474" y="62395"/>
                </a:lnTo>
                <a:lnTo>
                  <a:pt x="238290" y="70459"/>
                </a:lnTo>
                <a:lnTo>
                  <a:pt x="238290" y="29946"/>
                </a:lnTo>
                <a:lnTo>
                  <a:pt x="234340" y="27406"/>
                </a:lnTo>
                <a:lnTo>
                  <a:pt x="215557" y="23774"/>
                </a:lnTo>
                <a:lnTo>
                  <a:pt x="215290" y="23723"/>
                </a:lnTo>
                <a:lnTo>
                  <a:pt x="215087" y="23723"/>
                </a:lnTo>
                <a:lnTo>
                  <a:pt x="214909" y="23774"/>
                </a:lnTo>
                <a:lnTo>
                  <a:pt x="214718" y="23774"/>
                </a:lnTo>
                <a:lnTo>
                  <a:pt x="214718" y="3416"/>
                </a:lnTo>
                <a:lnTo>
                  <a:pt x="211302" y="0"/>
                </a:lnTo>
                <a:lnTo>
                  <a:pt x="8432" y="0"/>
                </a:lnTo>
                <a:lnTo>
                  <a:pt x="5016" y="3416"/>
                </a:lnTo>
                <a:lnTo>
                  <a:pt x="5016" y="63855"/>
                </a:lnTo>
                <a:lnTo>
                  <a:pt x="13271" y="106362"/>
                </a:lnTo>
                <a:lnTo>
                  <a:pt x="35763" y="141122"/>
                </a:lnTo>
                <a:lnTo>
                  <a:pt x="69100" y="164566"/>
                </a:lnTo>
                <a:lnTo>
                  <a:pt x="109867" y="173177"/>
                </a:lnTo>
                <a:lnTo>
                  <a:pt x="138696" y="168973"/>
                </a:lnTo>
                <a:lnTo>
                  <a:pt x="164452" y="157149"/>
                </a:lnTo>
                <a:lnTo>
                  <a:pt x="186029" y="138874"/>
                </a:lnTo>
                <a:lnTo>
                  <a:pt x="202323" y="115328"/>
                </a:lnTo>
                <a:lnTo>
                  <a:pt x="206476" y="116433"/>
                </a:lnTo>
                <a:lnTo>
                  <a:pt x="210769" y="117208"/>
                </a:lnTo>
                <a:lnTo>
                  <a:pt x="215290" y="117208"/>
                </a:lnTo>
                <a:lnTo>
                  <a:pt x="225018" y="115328"/>
                </a:lnTo>
                <a:lnTo>
                  <a:pt x="234340" y="113525"/>
                </a:lnTo>
                <a:lnTo>
                  <a:pt x="249923" y="103505"/>
                </a:lnTo>
                <a:lnTo>
                  <a:pt x="258610" y="91211"/>
                </a:lnTo>
                <a:lnTo>
                  <a:pt x="260426" y="88646"/>
                </a:lnTo>
                <a:lnTo>
                  <a:pt x="264287" y="70459"/>
                </a:lnTo>
                <a:close/>
              </a:path>
            </a:pathLst>
          </a:custGeom>
          <a:solidFill>
            <a:srgbClr val="F2632D"/>
          </a:solidFill>
        </p:spPr>
        <p:txBody>
          <a:bodyPr wrap="square" lIns="0" tIns="0" rIns="0" bIns="0" rtlCol="0"/>
          <a:lstStyle/>
          <a:p>
            <a:endParaRPr/>
          </a:p>
        </p:txBody>
      </p:sp>
      <p:pic>
        <p:nvPicPr>
          <p:cNvPr id="69" name="object 50">
            <a:extLst>
              <a:ext uri="{FF2B5EF4-FFF2-40B4-BE49-F238E27FC236}">
                <a16:creationId xmlns:a16="http://schemas.microsoft.com/office/drawing/2014/main" id="{BA4DD08E-6CFF-3F4B-8D52-0A2DC2A17B59}"/>
              </a:ext>
            </a:extLst>
          </p:cNvPr>
          <p:cNvPicPr/>
          <p:nvPr/>
        </p:nvPicPr>
        <p:blipFill>
          <a:blip r:embed="rId4" cstate="print"/>
          <a:stretch>
            <a:fillRect/>
          </a:stretch>
        </p:blipFill>
        <p:spPr>
          <a:xfrm>
            <a:off x="5829740" y="868285"/>
            <a:ext cx="240855" cy="271085"/>
          </a:xfrm>
          <a:prstGeom prst="rect">
            <a:avLst/>
          </a:prstGeom>
        </p:spPr>
      </p:pic>
      <p:pic>
        <p:nvPicPr>
          <p:cNvPr id="70" name="object 51">
            <a:extLst>
              <a:ext uri="{FF2B5EF4-FFF2-40B4-BE49-F238E27FC236}">
                <a16:creationId xmlns:a16="http://schemas.microsoft.com/office/drawing/2014/main" id="{F9F8B9E0-5C66-8541-9752-09B638C20D8D}"/>
              </a:ext>
            </a:extLst>
          </p:cNvPr>
          <p:cNvPicPr/>
          <p:nvPr/>
        </p:nvPicPr>
        <p:blipFill>
          <a:blip r:embed="rId5" cstate="print"/>
          <a:stretch>
            <a:fillRect/>
          </a:stretch>
        </p:blipFill>
        <p:spPr>
          <a:xfrm>
            <a:off x="9992084" y="882974"/>
            <a:ext cx="240855" cy="271085"/>
          </a:xfrm>
          <a:prstGeom prst="rect">
            <a:avLst/>
          </a:prstGeom>
        </p:spPr>
      </p:pic>
      <p:sp>
        <p:nvSpPr>
          <p:cNvPr id="71" name="object 13">
            <a:extLst>
              <a:ext uri="{FF2B5EF4-FFF2-40B4-BE49-F238E27FC236}">
                <a16:creationId xmlns:a16="http://schemas.microsoft.com/office/drawing/2014/main" id="{FBA584BD-8D96-E845-B878-3E4C4177F9BD}"/>
              </a:ext>
            </a:extLst>
          </p:cNvPr>
          <p:cNvSpPr txBox="1">
            <a:spLocks/>
          </p:cNvSpPr>
          <p:nvPr/>
        </p:nvSpPr>
        <p:spPr>
          <a:xfrm>
            <a:off x="6632878" y="339000"/>
            <a:ext cx="2115496" cy="612988"/>
          </a:xfrm>
          <a:prstGeom prst="rect">
            <a:avLst/>
          </a:prstGeom>
        </p:spPr>
        <p:txBody>
          <a:bodyPr vert="horz" wrap="square" lIns="0" tIns="12700" rIns="0" bIns="0" rtlCol="0">
            <a:spAutoFit/>
          </a:bodyPr>
          <a:lstStyle>
            <a:lvl1pPr>
              <a:defRPr sz="3900" b="1" i="0">
                <a:solidFill>
                  <a:srgbClr val="323031"/>
                </a:solidFill>
                <a:latin typeface="A P-OTF A1Gothic Std"/>
                <a:ea typeface="+mj-ea"/>
                <a:cs typeface="A P-OTF A1Gothic Std"/>
              </a:defRPr>
            </a:lvl1pPr>
          </a:lstStyle>
          <a:p>
            <a:pPr marL="12700">
              <a:spcBef>
                <a:spcPts val="100"/>
              </a:spcBef>
            </a:pPr>
            <a:r>
              <a:rPr kumimoji="0" lang="en" kern="0" dirty="0"/>
              <a:t>DAY</a:t>
            </a:r>
            <a:r>
              <a:rPr kumimoji="0" lang="en" kern="0" spc="-90" dirty="0"/>
              <a:t> </a:t>
            </a:r>
            <a:r>
              <a:rPr kumimoji="0" lang="en-US" altLang="ja-JP" kern="0" dirty="0"/>
              <a:t>1</a:t>
            </a:r>
            <a:endParaRPr kumimoji="0" lang="en" kern="0" dirty="0"/>
          </a:p>
        </p:txBody>
      </p:sp>
      <p:sp>
        <p:nvSpPr>
          <p:cNvPr id="72" name="object 14">
            <a:extLst>
              <a:ext uri="{FF2B5EF4-FFF2-40B4-BE49-F238E27FC236}">
                <a16:creationId xmlns:a16="http://schemas.microsoft.com/office/drawing/2014/main" id="{DC511D1A-8E7B-1940-B203-1E9E51AB52A2}"/>
              </a:ext>
            </a:extLst>
          </p:cNvPr>
          <p:cNvSpPr txBox="1"/>
          <p:nvPr/>
        </p:nvSpPr>
        <p:spPr>
          <a:xfrm>
            <a:off x="9334940" y="582167"/>
            <a:ext cx="984250" cy="212879"/>
          </a:xfrm>
          <a:prstGeom prst="rect">
            <a:avLst/>
          </a:prstGeom>
        </p:spPr>
        <p:txBody>
          <a:bodyPr vert="horz" wrap="square" lIns="0" tIns="12700" rIns="0" bIns="0" rtlCol="0">
            <a:spAutoFit/>
          </a:bodyPr>
          <a:lstStyle/>
          <a:p>
            <a:pPr marL="12700" algn="r">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20XX/00/00</a:t>
            </a:r>
            <a:endParaRPr sz="1300" b="1" dirty="0">
              <a:latin typeface="Yu Gothic" panose="020B0400000000000000" pitchFamily="34" charset="-128"/>
              <a:ea typeface="Yu Gothic" panose="020B0400000000000000" pitchFamily="34" charset="-128"/>
              <a:cs typeface="YuGothic"/>
            </a:endParaRPr>
          </a:p>
        </p:txBody>
      </p:sp>
      <p:sp>
        <p:nvSpPr>
          <p:cNvPr id="73" name="object 11">
            <a:extLst>
              <a:ext uri="{FF2B5EF4-FFF2-40B4-BE49-F238E27FC236}">
                <a16:creationId xmlns:a16="http://schemas.microsoft.com/office/drawing/2014/main" id="{6B0399B4-C1FE-AA4D-8567-66F23ECC54BF}"/>
              </a:ext>
            </a:extLst>
          </p:cNvPr>
          <p:cNvSpPr/>
          <p:nvPr/>
        </p:nvSpPr>
        <p:spPr>
          <a:xfrm>
            <a:off x="6111695" y="1344848"/>
            <a:ext cx="0" cy="5612765"/>
          </a:xfrm>
          <a:custGeom>
            <a:avLst/>
            <a:gdLst/>
            <a:ahLst/>
            <a:cxnLst/>
            <a:rect l="l" t="t" r="r" b="b"/>
            <a:pathLst>
              <a:path h="5612765">
                <a:moveTo>
                  <a:pt x="0" y="0"/>
                </a:moveTo>
                <a:lnTo>
                  <a:pt x="0" y="5612726"/>
                </a:lnTo>
              </a:path>
            </a:pathLst>
          </a:custGeom>
          <a:ln w="17995">
            <a:solidFill>
              <a:srgbClr val="D1D3D4"/>
            </a:solidFill>
          </a:ln>
        </p:spPr>
        <p:txBody>
          <a:bodyPr wrap="square" lIns="0" tIns="0" rIns="0" bIns="0" rtlCol="0"/>
          <a:lstStyle/>
          <a:p>
            <a:endParaRPr/>
          </a:p>
        </p:txBody>
      </p:sp>
      <p:pic>
        <p:nvPicPr>
          <p:cNvPr id="74" name="object 12">
            <a:extLst>
              <a:ext uri="{FF2B5EF4-FFF2-40B4-BE49-F238E27FC236}">
                <a16:creationId xmlns:a16="http://schemas.microsoft.com/office/drawing/2014/main" id="{C76C6A2B-53A3-0448-A7FE-BD4026E806A7}"/>
              </a:ext>
            </a:extLst>
          </p:cNvPr>
          <p:cNvPicPr/>
          <p:nvPr/>
        </p:nvPicPr>
        <p:blipFill>
          <a:blip r:embed="rId6" cstate="print"/>
          <a:stretch>
            <a:fillRect/>
          </a:stretch>
        </p:blipFill>
        <p:spPr>
          <a:xfrm>
            <a:off x="5739150" y="344771"/>
            <a:ext cx="753858" cy="401580"/>
          </a:xfrm>
          <a:prstGeom prst="rect">
            <a:avLst/>
          </a:prstGeom>
        </p:spPr>
      </p:pic>
      <p:sp>
        <p:nvSpPr>
          <p:cNvPr id="75" name="object 16">
            <a:extLst>
              <a:ext uri="{FF2B5EF4-FFF2-40B4-BE49-F238E27FC236}">
                <a16:creationId xmlns:a16="http://schemas.microsoft.com/office/drawing/2014/main" id="{C27BBC38-AEB7-6343-9001-43CF803FEB94}"/>
              </a:ext>
            </a:extLst>
          </p:cNvPr>
          <p:cNvSpPr txBox="1"/>
          <p:nvPr/>
        </p:nvSpPr>
        <p:spPr>
          <a:xfrm>
            <a:off x="6012033" y="1292265"/>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6" name="object 16">
            <a:extLst>
              <a:ext uri="{FF2B5EF4-FFF2-40B4-BE49-F238E27FC236}">
                <a16:creationId xmlns:a16="http://schemas.microsoft.com/office/drawing/2014/main" id="{8B0BFF79-CBAB-4746-BD22-9F3D005E68CA}"/>
              </a:ext>
            </a:extLst>
          </p:cNvPr>
          <p:cNvSpPr txBox="1"/>
          <p:nvPr/>
        </p:nvSpPr>
        <p:spPr>
          <a:xfrm>
            <a:off x="6012033" y="2168377"/>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7" name="object 16">
            <a:extLst>
              <a:ext uri="{FF2B5EF4-FFF2-40B4-BE49-F238E27FC236}">
                <a16:creationId xmlns:a16="http://schemas.microsoft.com/office/drawing/2014/main" id="{07EB4094-8B75-3741-90E0-0EA59C414ADD}"/>
              </a:ext>
            </a:extLst>
          </p:cNvPr>
          <p:cNvSpPr txBox="1"/>
          <p:nvPr/>
        </p:nvSpPr>
        <p:spPr>
          <a:xfrm>
            <a:off x="6012033" y="3044489"/>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8" name="object 16">
            <a:extLst>
              <a:ext uri="{FF2B5EF4-FFF2-40B4-BE49-F238E27FC236}">
                <a16:creationId xmlns:a16="http://schemas.microsoft.com/office/drawing/2014/main" id="{0ACE3D78-5F70-A74D-9CFC-BFCDB0158904}"/>
              </a:ext>
            </a:extLst>
          </p:cNvPr>
          <p:cNvSpPr txBox="1"/>
          <p:nvPr/>
        </p:nvSpPr>
        <p:spPr>
          <a:xfrm>
            <a:off x="6012033" y="45674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9" name="object 16">
            <a:extLst>
              <a:ext uri="{FF2B5EF4-FFF2-40B4-BE49-F238E27FC236}">
                <a16:creationId xmlns:a16="http://schemas.microsoft.com/office/drawing/2014/main" id="{D107E0CE-D190-9C44-9170-1C8C01FAD01D}"/>
              </a:ext>
            </a:extLst>
          </p:cNvPr>
          <p:cNvSpPr txBox="1"/>
          <p:nvPr/>
        </p:nvSpPr>
        <p:spPr>
          <a:xfrm>
            <a:off x="6012033" y="67909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80" name="object 28">
            <a:extLst>
              <a:ext uri="{FF2B5EF4-FFF2-40B4-BE49-F238E27FC236}">
                <a16:creationId xmlns:a16="http://schemas.microsoft.com/office/drawing/2014/main" id="{C5650C7F-3450-754D-9600-CBD40E9B250F}"/>
              </a:ext>
            </a:extLst>
          </p:cNvPr>
          <p:cNvSpPr txBox="1"/>
          <p:nvPr/>
        </p:nvSpPr>
        <p:spPr>
          <a:xfrm>
            <a:off x="6605759" y="6777359"/>
            <a:ext cx="1703321" cy="182101"/>
          </a:xfrm>
          <a:prstGeom prst="rect">
            <a:avLst/>
          </a:prstGeom>
        </p:spPr>
        <p:txBody>
          <a:bodyPr vert="horz" wrap="square" lIns="0" tIns="12700" rIns="0" bIns="0" rtlCol="0">
            <a:spAutoFit/>
          </a:bodyPr>
          <a:lstStyle/>
          <a:p>
            <a:pPr marL="12700">
              <a:lnSpc>
                <a:spcPct val="100000"/>
              </a:lnSpc>
              <a:spcBef>
                <a:spcPts val="138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a:t>
            </a:r>
            <a:r>
              <a:rPr lang="ja-JP" altLang="en-US" sz="1100" b="1" spc="-65">
                <a:solidFill>
                  <a:srgbClr val="DC5E28"/>
                </a:solidFill>
                <a:latin typeface="Yu Gothic" panose="020B0400000000000000" pitchFamily="34" charset="-128"/>
                <a:ea typeface="Yu Gothic" panose="020B0400000000000000" pitchFamily="34" charset="-128"/>
                <a:cs typeface="YuGothic"/>
              </a:rPr>
              <a:t>〇</a:t>
            </a:r>
            <a:r>
              <a:rPr lang="ja-JP" altLang="en-US" sz="1100" b="1" spc="-15">
                <a:solidFill>
                  <a:srgbClr val="DC5E28"/>
                </a:solidFill>
                <a:latin typeface="Yu Gothic" panose="020B0400000000000000" pitchFamily="34" charset="-128"/>
                <a:ea typeface="Yu Gothic" panose="020B0400000000000000" pitchFamily="34" charset="-128"/>
                <a:cs typeface="YuGothic"/>
              </a:rPr>
              <a:t>で</a:t>
            </a:r>
            <a:r>
              <a:rPr lang="ja-JP" altLang="en-US" sz="1100" b="1" spc="-200">
                <a:solidFill>
                  <a:srgbClr val="DC5E28"/>
                </a:solidFill>
                <a:latin typeface="Yu Gothic" panose="020B0400000000000000" pitchFamily="34" charset="-128"/>
                <a:ea typeface="Yu Gothic" panose="020B0400000000000000" pitchFamily="34" charset="-128"/>
                <a:cs typeface="YuGothic"/>
              </a:rPr>
              <a:t>デ</a:t>
            </a:r>
            <a:r>
              <a:rPr lang="ja-JP" altLang="en-US" sz="1100" b="1" spc="-155">
                <a:solidFill>
                  <a:srgbClr val="DC5E28"/>
                </a:solidFill>
                <a:latin typeface="Yu Gothic" panose="020B0400000000000000" pitchFamily="34" charset="-128"/>
                <a:ea typeface="Yu Gothic" panose="020B0400000000000000" pitchFamily="34" charset="-128"/>
                <a:cs typeface="YuGothic"/>
              </a:rPr>
              <a:t>ィ</a:t>
            </a:r>
            <a:r>
              <a:rPr lang="ja-JP" altLang="en-US" sz="1100" b="1" spc="-60">
                <a:solidFill>
                  <a:srgbClr val="DC5E28"/>
                </a:solidFill>
                <a:latin typeface="Yu Gothic" panose="020B0400000000000000" pitchFamily="34" charset="-128"/>
                <a:ea typeface="Yu Gothic" panose="020B0400000000000000" pitchFamily="34" charset="-128"/>
                <a:cs typeface="YuGothic"/>
              </a:rPr>
              <a:t>ナ</a:t>
            </a:r>
            <a:r>
              <a:rPr lang="ja-JP" altLang="en-US" sz="1100" b="1">
                <a:solidFill>
                  <a:srgbClr val="DC5E28"/>
                </a:solidFill>
                <a:latin typeface="Yu Gothic" panose="020B0400000000000000" pitchFamily="34" charset="-128"/>
                <a:ea typeface="Yu Gothic" panose="020B0400000000000000" pitchFamily="34" charset="-128"/>
                <a:cs typeface="YuGothic"/>
              </a:rPr>
              <a:t>ー</a:t>
            </a:r>
            <a:endParaRPr lang="ja-JP" altLang="en-US" sz="1100" b="1" dirty="0">
              <a:latin typeface="Yu Gothic" panose="020B0400000000000000" pitchFamily="34" charset="-128"/>
              <a:ea typeface="Yu Gothic" panose="020B0400000000000000" pitchFamily="34" charset="-128"/>
              <a:cs typeface="YuGothic"/>
            </a:endParaRPr>
          </a:p>
        </p:txBody>
      </p:sp>
      <p:sp>
        <p:nvSpPr>
          <p:cNvPr id="81" name="object 16">
            <a:extLst>
              <a:ext uri="{FF2B5EF4-FFF2-40B4-BE49-F238E27FC236}">
                <a16:creationId xmlns:a16="http://schemas.microsoft.com/office/drawing/2014/main" id="{D68B0EEC-B7E7-7D41-9136-053494809702}"/>
              </a:ext>
            </a:extLst>
          </p:cNvPr>
          <p:cNvSpPr txBox="1"/>
          <p:nvPr/>
        </p:nvSpPr>
        <p:spPr>
          <a:xfrm>
            <a:off x="6012033" y="6385460"/>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82" name="object 28">
            <a:extLst>
              <a:ext uri="{FF2B5EF4-FFF2-40B4-BE49-F238E27FC236}">
                <a16:creationId xmlns:a16="http://schemas.microsoft.com/office/drawing/2014/main" id="{ABD6F36B-0F4D-DD44-8947-6B342932D110}"/>
              </a:ext>
            </a:extLst>
          </p:cNvPr>
          <p:cNvSpPr txBox="1"/>
          <p:nvPr/>
        </p:nvSpPr>
        <p:spPr>
          <a:xfrm>
            <a:off x="6605759" y="6371918"/>
            <a:ext cx="2270329"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〇〇〇〇〇〇にチェックイン</a:t>
            </a:r>
            <a:endParaRPr lang="ja-JP" altLang="en-US" sz="1100" b="1" dirty="0">
              <a:latin typeface="Yu Gothic" panose="020B0400000000000000" pitchFamily="34" charset="-128"/>
              <a:ea typeface="Yu Gothic" panose="020B0400000000000000" pitchFamily="34" charset="-128"/>
              <a:cs typeface="YuGothic"/>
            </a:endParaRPr>
          </a:p>
        </p:txBody>
      </p:sp>
      <p:sp>
        <p:nvSpPr>
          <p:cNvPr id="83" name="object 23">
            <a:extLst>
              <a:ext uri="{FF2B5EF4-FFF2-40B4-BE49-F238E27FC236}">
                <a16:creationId xmlns:a16="http://schemas.microsoft.com/office/drawing/2014/main" id="{B9F7C133-DFA4-8A44-8DBB-600407B4C31B}"/>
              </a:ext>
            </a:extLst>
          </p:cNvPr>
          <p:cNvSpPr txBox="1"/>
          <p:nvPr/>
        </p:nvSpPr>
        <p:spPr>
          <a:xfrm>
            <a:off x="6605760" y="2136135"/>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err="1">
                <a:solidFill>
                  <a:srgbClr val="DC5E28"/>
                </a:solidFill>
                <a:latin typeface="Yu Gothic" panose="020B0400000000000000" pitchFamily="34" charset="-128"/>
                <a:ea typeface="Yu Gothic" panose="020B0400000000000000" pitchFamily="34" charset="-128"/>
                <a:cs typeface="YuGothic"/>
              </a:rPr>
              <a:t>〇</a:t>
            </a:r>
            <a:r>
              <a:rPr sz="1100" b="1" spc="-35" dirty="0" err="1">
                <a:solidFill>
                  <a:srgbClr val="DC5E28"/>
                </a:solidFill>
                <a:latin typeface="Yu Gothic" panose="020B0400000000000000" pitchFamily="34" charset="-128"/>
                <a:ea typeface="Yu Gothic" panose="020B0400000000000000" pitchFamily="34" charset="-128"/>
                <a:cs typeface="YuGothic"/>
              </a:rPr>
              <a:t>〇</a:t>
            </a:r>
            <a:r>
              <a:rPr sz="1100" b="1" spc="-60" dirty="0" err="1">
                <a:solidFill>
                  <a:srgbClr val="DC5E28"/>
                </a:solidFill>
                <a:latin typeface="Yu Gothic" panose="020B0400000000000000" pitchFamily="34" charset="-128"/>
                <a:ea typeface="Yu Gothic" panose="020B0400000000000000" pitchFamily="34" charset="-128"/>
                <a:cs typeface="YuGothic"/>
              </a:rPr>
              <a:t>駅</a:t>
            </a:r>
            <a:r>
              <a:rPr sz="1100" b="1" spc="-40" dirty="0" err="1">
                <a:solidFill>
                  <a:srgbClr val="DC5E28"/>
                </a:solidFill>
                <a:latin typeface="Yu Gothic" panose="020B0400000000000000" pitchFamily="34" charset="-128"/>
                <a:ea typeface="Yu Gothic" panose="020B0400000000000000" pitchFamily="34" charset="-128"/>
                <a:cs typeface="YuGothic"/>
              </a:rPr>
              <a:t>に</a:t>
            </a:r>
            <a:r>
              <a:rPr lang="ja-JP" altLang="en-US" sz="1100" b="1" spc="-55">
                <a:solidFill>
                  <a:srgbClr val="DC5E28"/>
                </a:solidFill>
                <a:latin typeface="Yu Gothic" panose="020B0400000000000000" pitchFamily="34" charset="-128"/>
                <a:ea typeface="Yu Gothic" panose="020B0400000000000000" pitchFamily="34" charset="-128"/>
                <a:cs typeface="YuGothic"/>
              </a:rPr>
              <a:t>到着</a:t>
            </a:r>
            <a:endParaRPr sz="1100" b="1" dirty="0">
              <a:latin typeface="Yu Gothic" panose="020B0400000000000000" pitchFamily="34" charset="-128"/>
              <a:ea typeface="Yu Gothic" panose="020B0400000000000000" pitchFamily="34" charset="-128"/>
              <a:cs typeface="YuGothic"/>
            </a:endParaRPr>
          </a:p>
        </p:txBody>
      </p:sp>
      <p:sp>
        <p:nvSpPr>
          <p:cNvPr id="84" name="object 3">
            <a:extLst>
              <a:ext uri="{FF2B5EF4-FFF2-40B4-BE49-F238E27FC236}">
                <a16:creationId xmlns:a16="http://schemas.microsoft.com/office/drawing/2014/main" id="{D3BCE07E-A871-C441-8CD8-009F9B68106A}"/>
              </a:ext>
            </a:extLst>
          </p:cNvPr>
          <p:cNvSpPr/>
          <p:nvPr/>
        </p:nvSpPr>
        <p:spPr>
          <a:xfrm>
            <a:off x="6226330" y="1676025"/>
            <a:ext cx="264795" cy="222885"/>
          </a:xfrm>
          <a:custGeom>
            <a:avLst/>
            <a:gdLst/>
            <a:ahLst/>
            <a:cxnLst/>
            <a:rect l="l" t="t" r="r" b="b"/>
            <a:pathLst>
              <a:path w="264794" h="222884">
                <a:moveTo>
                  <a:pt x="96075" y="199605"/>
                </a:moveTo>
                <a:lnTo>
                  <a:pt x="44665" y="199605"/>
                </a:lnTo>
                <a:lnTo>
                  <a:pt x="47512" y="208525"/>
                </a:lnTo>
                <a:lnTo>
                  <a:pt x="53192" y="215715"/>
                </a:lnTo>
                <a:lnTo>
                  <a:pt x="61041" y="220515"/>
                </a:lnTo>
                <a:lnTo>
                  <a:pt x="70396" y="222262"/>
                </a:lnTo>
                <a:lnTo>
                  <a:pt x="79698" y="220535"/>
                </a:lnTo>
                <a:lnTo>
                  <a:pt x="87512" y="215768"/>
                </a:lnTo>
                <a:lnTo>
                  <a:pt x="93188" y="208584"/>
                </a:lnTo>
                <a:lnTo>
                  <a:pt x="96075" y="199605"/>
                </a:lnTo>
                <a:close/>
              </a:path>
              <a:path w="264794" h="222884">
                <a:moveTo>
                  <a:pt x="219900" y="199605"/>
                </a:moveTo>
                <a:lnTo>
                  <a:pt x="168490" y="199605"/>
                </a:lnTo>
                <a:lnTo>
                  <a:pt x="171337" y="208525"/>
                </a:lnTo>
                <a:lnTo>
                  <a:pt x="177017" y="215715"/>
                </a:lnTo>
                <a:lnTo>
                  <a:pt x="184866" y="220515"/>
                </a:lnTo>
                <a:lnTo>
                  <a:pt x="194221" y="222262"/>
                </a:lnTo>
                <a:lnTo>
                  <a:pt x="203523" y="220535"/>
                </a:lnTo>
                <a:lnTo>
                  <a:pt x="211337" y="215768"/>
                </a:lnTo>
                <a:lnTo>
                  <a:pt x="217013" y="208584"/>
                </a:lnTo>
                <a:lnTo>
                  <a:pt x="219900" y="199605"/>
                </a:lnTo>
                <a:close/>
              </a:path>
              <a:path w="264794" h="222884">
                <a:moveTo>
                  <a:pt x="222567" y="53594"/>
                </a:moveTo>
                <a:lnTo>
                  <a:pt x="42049" y="53594"/>
                </a:lnTo>
                <a:lnTo>
                  <a:pt x="25701" y="56905"/>
                </a:lnTo>
                <a:lnTo>
                  <a:pt x="12333" y="65928"/>
                </a:lnTo>
                <a:lnTo>
                  <a:pt x="3310" y="79300"/>
                </a:lnTo>
                <a:lnTo>
                  <a:pt x="0" y="95656"/>
                </a:lnTo>
                <a:lnTo>
                  <a:pt x="0" y="194894"/>
                </a:lnTo>
                <a:lnTo>
                  <a:pt x="4711" y="199605"/>
                </a:lnTo>
                <a:lnTo>
                  <a:pt x="259905" y="199605"/>
                </a:lnTo>
                <a:lnTo>
                  <a:pt x="264629" y="194894"/>
                </a:lnTo>
                <a:lnTo>
                  <a:pt x="264629" y="131673"/>
                </a:lnTo>
                <a:lnTo>
                  <a:pt x="48183" y="131673"/>
                </a:lnTo>
                <a:lnTo>
                  <a:pt x="48183" y="107569"/>
                </a:lnTo>
                <a:lnTo>
                  <a:pt x="264629" y="107569"/>
                </a:lnTo>
                <a:lnTo>
                  <a:pt x="264629" y="95656"/>
                </a:lnTo>
                <a:lnTo>
                  <a:pt x="261318" y="79300"/>
                </a:lnTo>
                <a:lnTo>
                  <a:pt x="252295" y="65928"/>
                </a:lnTo>
                <a:lnTo>
                  <a:pt x="238923" y="56905"/>
                </a:lnTo>
                <a:lnTo>
                  <a:pt x="222567" y="53594"/>
                </a:lnTo>
                <a:close/>
              </a:path>
              <a:path w="264794" h="222884">
                <a:moveTo>
                  <a:pt x="117589" y="107569"/>
                </a:moveTo>
                <a:lnTo>
                  <a:pt x="77508" y="107569"/>
                </a:lnTo>
                <a:lnTo>
                  <a:pt x="77508" y="131673"/>
                </a:lnTo>
                <a:lnTo>
                  <a:pt x="117589" y="131673"/>
                </a:lnTo>
                <a:lnTo>
                  <a:pt x="117589" y="107569"/>
                </a:lnTo>
                <a:close/>
              </a:path>
              <a:path w="264794" h="222884">
                <a:moveTo>
                  <a:pt x="186296" y="107569"/>
                </a:moveTo>
                <a:lnTo>
                  <a:pt x="146913" y="107569"/>
                </a:lnTo>
                <a:lnTo>
                  <a:pt x="146913" y="131673"/>
                </a:lnTo>
                <a:lnTo>
                  <a:pt x="186296" y="131673"/>
                </a:lnTo>
                <a:lnTo>
                  <a:pt x="186296" y="107569"/>
                </a:lnTo>
                <a:close/>
              </a:path>
              <a:path w="264794" h="222884">
                <a:moveTo>
                  <a:pt x="264629" y="107569"/>
                </a:moveTo>
                <a:lnTo>
                  <a:pt x="215620" y="107569"/>
                </a:lnTo>
                <a:lnTo>
                  <a:pt x="215620" y="131673"/>
                </a:lnTo>
                <a:lnTo>
                  <a:pt x="264629" y="131673"/>
                </a:lnTo>
                <a:lnTo>
                  <a:pt x="264629" y="107569"/>
                </a:lnTo>
                <a:close/>
              </a:path>
              <a:path w="264794" h="222884">
                <a:moveTo>
                  <a:pt x="81508" y="12"/>
                </a:moveTo>
                <a:lnTo>
                  <a:pt x="79743" y="12"/>
                </a:lnTo>
                <a:lnTo>
                  <a:pt x="39763" y="29984"/>
                </a:lnTo>
                <a:lnTo>
                  <a:pt x="39230" y="31051"/>
                </a:lnTo>
                <a:lnTo>
                  <a:pt x="39230" y="33312"/>
                </a:lnTo>
                <a:lnTo>
                  <a:pt x="39763" y="34378"/>
                </a:lnTo>
                <a:lnTo>
                  <a:pt x="65417" y="53594"/>
                </a:lnTo>
                <a:lnTo>
                  <a:pt x="95834" y="53594"/>
                </a:lnTo>
                <a:lnTo>
                  <a:pt x="110026" y="42964"/>
                </a:lnTo>
                <a:lnTo>
                  <a:pt x="80619" y="42964"/>
                </a:lnTo>
                <a:lnTo>
                  <a:pt x="66230" y="32181"/>
                </a:lnTo>
                <a:lnTo>
                  <a:pt x="80619" y="21386"/>
                </a:lnTo>
                <a:lnTo>
                  <a:pt x="110019" y="21386"/>
                </a:lnTo>
                <a:lnTo>
                  <a:pt x="81508" y="12"/>
                </a:lnTo>
                <a:close/>
              </a:path>
              <a:path w="264794" h="222884">
                <a:moveTo>
                  <a:pt x="183121" y="0"/>
                </a:moveTo>
                <a:lnTo>
                  <a:pt x="143129" y="29984"/>
                </a:lnTo>
                <a:lnTo>
                  <a:pt x="142595" y="31051"/>
                </a:lnTo>
                <a:lnTo>
                  <a:pt x="142595" y="33312"/>
                </a:lnTo>
                <a:lnTo>
                  <a:pt x="143129" y="34378"/>
                </a:lnTo>
                <a:lnTo>
                  <a:pt x="168783" y="53594"/>
                </a:lnTo>
                <a:lnTo>
                  <a:pt x="199199" y="53594"/>
                </a:lnTo>
                <a:lnTo>
                  <a:pt x="213391" y="42964"/>
                </a:lnTo>
                <a:lnTo>
                  <a:pt x="183997" y="42964"/>
                </a:lnTo>
                <a:lnTo>
                  <a:pt x="169608" y="32181"/>
                </a:lnTo>
                <a:lnTo>
                  <a:pt x="183997" y="21386"/>
                </a:lnTo>
                <a:lnTo>
                  <a:pt x="213388" y="21386"/>
                </a:lnTo>
                <a:lnTo>
                  <a:pt x="184886" y="12"/>
                </a:lnTo>
                <a:lnTo>
                  <a:pt x="183121" y="0"/>
                </a:lnTo>
                <a:close/>
              </a:path>
              <a:path w="264794" h="222884">
                <a:moveTo>
                  <a:pt x="110019" y="21386"/>
                </a:moveTo>
                <a:lnTo>
                  <a:pt x="80619" y="21386"/>
                </a:lnTo>
                <a:lnTo>
                  <a:pt x="95021" y="32181"/>
                </a:lnTo>
                <a:lnTo>
                  <a:pt x="80619" y="42964"/>
                </a:lnTo>
                <a:lnTo>
                  <a:pt x="110026" y="42964"/>
                </a:lnTo>
                <a:lnTo>
                  <a:pt x="121488" y="34378"/>
                </a:lnTo>
                <a:lnTo>
                  <a:pt x="122021" y="33312"/>
                </a:lnTo>
                <a:lnTo>
                  <a:pt x="122021" y="31051"/>
                </a:lnTo>
                <a:lnTo>
                  <a:pt x="121488" y="29984"/>
                </a:lnTo>
                <a:lnTo>
                  <a:pt x="110019" y="21386"/>
                </a:lnTo>
                <a:close/>
              </a:path>
              <a:path w="264794" h="222884">
                <a:moveTo>
                  <a:pt x="213388" y="21386"/>
                </a:moveTo>
                <a:lnTo>
                  <a:pt x="183997" y="21386"/>
                </a:lnTo>
                <a:lnTo>
                  <a:pt x="198386" y="32181"/>
                </a:lnTo>
                <a:lnTo>
                  <a:pt x="183997" y="42964"/>
                </a:lnTo>
                <a:lnTo>
                  <a:pt x="213391" y="42964"/>
                </a:lnTo>
                <a:lnTo>
                  <a:pt x="224853" y="34378"/>
                </a:lnTo>
                <a:lnTo>
                  <a:pt x="225399" y="33312"/>
                </a:lnTo>
                <a:lnTo>
                  <a:pt x="225399" y="31051"/>
                </a:lnTo>
                <a:lnTo>
                  <a:pt x="224853" y="29984"/>
                </a:lnTo>
                <a:lnTo>
                  <a:pt x="213388" y="21386"/>
                </a:lnTo>
                <a:close/>
              </a:path>
            </a:pathLst>
          </a:custGeom>
          <a:solidFill>
            <a:srgbClr val="9B8579"/>
          </a:solidFill>
        </p:spPr>
        <p:txBody>
          <a:bodyPr wrap="square" lIns="0" tIns="0" rIns="0" bIns="0" rtlCol="0"/>
          <a:lstStyle/>
          <a:p>
            <a:endParaRPr/>
          </a:p>
        </p:txBody>
      </p:sp>
      <p:pic>
        <p:nvPicPr>
          <p:cNvPr id="85" name="object 4">
            <a:extLst>
              <a:ext uri="{FF2B5EF4-FFF2-40B4-BE49-F238E27FC236}">
                <a16:creationId xmlns:a16="http://schemas.microsoft.com/office/drawing/2014/main" id="{30FDC640-1782-E34F-A9DA-18B3D83036E3}"/>
              </a:ext>
            </a:extLst>
          </p:cNvPr>
          <p:cNvPicPr/>
          <p:nvPr/>
        </p:nvPicPr>
        <p:blipFill>
          <a:blip r:embed="rId7" cstate="print"/>
          <a:stretch>
            <a:fillRect/>
          </a:stretch>
        </p:blipFill>
        <p:spPr>
          <a:xfrm>
            <a:off x="6263282" y="2554393"/>
            <a:ext cx="178638" cy="246608"/>
          </a:xfrm>
          <a:prstGeom prst="rect">
            <a:avLst/>
          </a:prstGeom>
        </p:spPr>
      </p:pic>
      <p:sp>
        <p:nvSpPr>
          <p:cNvPr id="86" name="object 5">
            <a:extLst>
              <a:ext uri="{FF2B5EF4-FFF2-40B4-BE49-F238E27FC236}">
                <a16:creationId xmlns:a16="http://schemas.microsoft.com/office/drawing/2014/main" id="{65073D95-508A-D845-B9B4-9706DBA142B7}"/>
              </a:ext>
            </a:extLst>
          </p:cNvPr>
          <p:cNvSpPr/>
          <p:nvPr/>
        </p:nvSpPr>
        <p:spPr>
          <a:xfrm>
            <a:off x="6201001" y="3781425"/>
            <a:ext cx="316865" cy="172720"/>
          </a:xfrm>
          <a:custGeom>
            <a:avLst/>
            <a:gdLst/>
            <a:ahLst/>
            <a:cxnLst/>
            <a:rect l="l" t="t" r="r" b="b"/>
            <a:pathLst>
              <a:path w="316864" h="172719">
                <a:moveTo>
                  <a:pt x="282257" y="0"/>
                </a:moveTo>
                <a:lnTo>
                  <a:pt x="26441" y="0"/>
                </a:lnTo>
                <a:lnTo>
                  <a:pt x="20307" y="4457"/>
                </a:lnTo>
                <a:lnTo>
                  <a:pt x="774" y="64541"/>
                </a:lnTo>
                <a:lnTo>
                  <a:pt x="0" y="69456"/>
                </a:lnTo>
                <a:lnTo>
                  <a:pt x="0" y="142201"/>
                </a:lnTo>
                <a:lnTo>
                  <a:pt x="1612" y="143814"/>
                </a:lnTo>
                <a:lnTo>
                  <a:pt x="50698" y="143814"/>
                </a:lnTo>
                <a:lnTo>
                  <a:pt x="53545" y="154903"/>
                </a:lnTo>
                <a:lnTo>
                  <a:pt x="60093" y="163907"/>
                </a:lnTo>
                <a:lnTo>
                  <a:pt x="69465" y="169951"/>
                </a:lnTo>
                <a:lnTo>
                  <a:pt x="80784" y="172161"/>
                </a:lnTo>
                <a:lnTo>
                  <a:pt x="92117" y="169951"/>
                </a:lnTo>
                <a:lnTo>
                  <a:pt x="101493" y="163907"/>
                </a:lnTo>
                <a:lnTo>
                  <a:pt x="108043" y="154903"/>
                </a:lnTo>
                <a:lnTo>
                  <a:pt x="109412" y="149580"/>
                </a:lnTo>
                <a:lnTo>
                  <a:pt x="76657" y="149580"/>
                </a:lnTo>
                <a:lnTo>
                  <a:pt x="73279" y="146202"/>
                </a:lnTo>
                <a:lnTo>
                  <a:pt x="73279" y="137896"/>
                </a:lnTo>
                <a:lnTo>
                  <a:pt x="76657" y="134518"/>
                </a:lnTo>
                <a:lnTo>
                  <a:pt x="316839" y="134518"/>
                </a:lnTo>
                <a:lnTo>
                  <a:pt x="316839" y="96596"/>
                </a:lnTo>
                <a:lnTo>
                  <a:pt x="28448" y="96596"/>
                </a:lnTo>
                <a:lnTo>
                  <a:pt x="28448" y="71831"/>
                </a:lnTo>
                <a:lnTo>
                  <a:pt x="28828" y="69456"/>
                </a:lnTo>
                <a:lnTo>
                  <a:pt x="43192" y="25285"/>
                </a:lnTo>
                <a:lnTo>
                  <a:pt x="314565" y="25285"/>
                </a:lnTo>
                <a:lnTo>
                  <a:pt x="314390" y="24078"/>
                </a:lnTo>
                <a:lnTo>
                  <a:pt x="307425" y="11156"/>
                </a:lnTo>
                <a:lnTo>
                  <a:pt x="296522" y="2903"/>
                </a:lnTo>
                <a:lnTo>
                  <a:pt x="282257" y="0"/>
                </a:lnTo>
                <a:close/>
              </a:path>
              <a:path w="316864" h="172719">
                <a:moveTo>
                  <a:pt x="238925" y="143814"/>
                </a:moveTo>
                <a:lnTo>
                  <a:pt x="216420" y="143814"/>
                </a:lnTo>
                <a:lnTo>
                  <a:pt x="219267" y="154903"/>
                </a:lnTo>
                <a:lnTo>
                  <a:pt x="225815" y="163907"/>
                </a:lnTo>
                <a:lnTo>
                  <a:pt x="235187" y="169951"/>
                </a:lnTo>
                <a:lnTo>
                  <a:pt x="246506" y="172161"/>
                </a:lnTo>
                <a:lnTo>
                  <a:pt x="257839" y="169951"/>
                </a:lnTo>
                <a:lnTo>
                  <a:pt x="267214" y="163907"/>
                </a:lnTo>
                <a:lnTo>
                  <a:pt x="273760" y="154903"/>
                </a:lnTo>
                <a:lnTo>
                  <a:pt x="275126" y="149580"/>
                </a:lnTo>
                <a:lnTo>
                  <a:pt x="242303" y="149580"/>
                </a:lnTo>
                <a:lnTo>
                  <a:pt x="238925" y="146202"/>
                </a:lnTo>
                <a:lnTo>
                  <a:pt x="238925" y="143814"/>
                </a:lnTo>
                <a:close/>
              </a:path>
              <a:path w="316864" h="172719">
                <a:moveTo>
                  <a:pt x="242303" y="134518"/>
                </a:moveTo>
                <a:lnTo>
                  <a:pt x="84975" y="134518"/>
                </a:lnTo>
                <a:lnTo>
                  <a:pt x="88341" y="137896"/>
                </a:lnTo>
                <a:lnTo>
                  <a:pt x="88341" y="146202"/>
                </a:lnTo>
                <a:lnTo>
                  <a:pt x="84975" y="149580"/>
                </a:lnTo>
                <a:lnTo>
                  <a:pt x="109412" y="149580"/>
                </a:lnTo>
                <a:lnTo>
                  <a:pt x="110896" y="143814"/>
                </a:lnTo>
                <a:lnTo>
                  <a:pt x="238925" y="143814"/>
                </a:lnTo>
                <a:lnTo>
                  <a:pt x="238925" y="137896"/>
                </a:lnTo>
                <a:lnTo>
                  <a:pt x="242303" y="134518"/>
                </a:lnTo>
                <a:close/>
              </a:path>
              <a:path w="316864" h="172719">
                <a:moveTo>
                  <a:pt x="316839" y="134518"/>
                </a:moveTo>
                <a:lnTo>
                  <a:pt x="250621" y="134518"/>
                </a:lnTo>
                <a:lnTo>
                  <a:pt x="253987" y="137896"/>
                </a:lnTo>
                <a:lnTo>
                  <a:pt x="253987" y="146202"/>
                </a:lnTo>
                <a:lnTo>
                  <a:pt x="250621" y="149580"/>
                </a:lnTo>
                <a:lnTo>
                  <a:pt x="275126" y="149580"/>
                </a:lnTo>
                <a:lnTo>
                  <a:pt x="276606" y="143814"/>
                </a:lnTo>
                <a:lnTo>
                  <a:pt x="315226" y="143814"/>
                </a:lnTo>
                <a:lnTo>
                  <a:pt x="316839" y="142201"/>
                </a:lnTo>
                <a:lnTo>
                  <a:pt x="316839" y="134518"/>
                </a:lnTo>
                <a:close/>
              </a:path>
              <a:path w="316864" h="172719">
                <a:moveTo>
                  <a:pt x="89903" y="25285"/>
                </a:moveTo>
                <a:lnTo>
                  <a:pt x="66065" y="25285"/>
                </a:lnTo>
                <a:lnTo>
                  <a:pt x="66065" y="96596"/>
                </a:lnTo>
                <a:lnTo>
                  <a:pt x="316839" y="96596"/>
                </a:lnTo>
                <a:lnTo>
                  <a:pt x="316839" y="61798"/>
                </a:lnTo>
                <a:lnTo>
                  <a:pt x="89903" y="61798"/>
                </a:lnTo>
                <a:lnTo>
                  <a:pt x="89903" y="25285"/>
                </a:lnTo>
                <a:close/>
              </a:path>
              <a:path w="316864" h="172719">
                <a:moveTo>
                  <a:pt x="145046" y="25285"/>
                </a:moveTo>
                <a:lnTo>
                  <a:pt x="121221" y="25285"/>
                </a:lnTo>
                <a:lnTo>
                  <a:pt x="121221" y="61798"/>
                </a:lnTo>
                <a:lnTo>
                  <a:pt x="145046" y="61798"/>
                </a:lnTo>
                <a:lnTo>
                  <a:pt x="145046" y="25285"/>
                </a:lnTo>
                <a:close/>
              </a:path>
              <a:path w="316864" h="172719">
                <a:moveTo>
                  <a:pt x="201968" y="25285"/>
                </a:moveTo>
                <a:lnTo>
                  <a:pt x="178155" y="25285"/>
                </a:lnTo>
                <a:lnTo>
                  <a:pt x="178155" y="61798"/>
                </a:lnTo>
                <a:lnTo>
                  <a:pt x="201968" y="61798"/>
                </a:lnTo>
                <a:lnTo>
                  <a:pt x="201968" y="25285"/>
                </a:lnTo>
                <a:close/>
              </a:path>
              <a:path w="316864" h="172719">
                <a:moveTo>
                  <a:pt x="258902" y="25285"/>
                </a:moveTo>
                <a:lnTo>
                  <a:pt x="235076" y="25285"/>
                </a:lnTo>
                <a:lnTo>
                  <a:pt x="235076" y="61798"/>
                </a:lnTo>
                <a:lnTo>
                  <a:pt x="258902" y="61798"/>
                </a:lnTo>
                <a:lnTo>
                  <a:pt x="258902" y="25285"/>
                </a:lnTo>
                <a:close/>
              </a:path>
              <a:path w="316864" h="172719">
                <a:moveTo>
                  <a:pt x="314565" y="25285"/>
                </a:moveTo>
                <a:lnTo>
                  <a:pt x="283590" y="25285"/>
                </a:lnTo>
                <a:lnTo>
                  <a:pt x="288378" y="27254"/>
                </a:lnTo>
                <a:lnTo>
                  <a:pt x="288378" y="61798"/>
                </a:lnTo>
                <a:lnTo>
                  <a:pt x="316839" y="61798"/>
                </a:lnTo>
                <a:lnTo>
                  <a:pt x="316839" y="40982"/>
                </a:lnTo>
                <a:lnTo>
                  <a:pt x="314565" y="25285"/>
                </a:lnTo>
                <a:close/>
              </a:path>
            </a:pathLst>
          </a:custGeom>
          <a:solidFill>
            <a:srgbClr val="9B8579"/>
          </a:solidFill>
        </p:spPr>
        <p:txBody>
          <a:bodyPr wrap="square" lIns="0" tIns="0" rIns="0" bIns="0" rtlCol="0"/>
          <a:lstStyle/>
          <a:p>
            <a:endParaRPr/>
          </a:p>
        </p:txBody>
      </p:sp>
      <p:pic>
        <p:nvPicPr>
          <p:cNvPr id="87" name="object 4">
            <a:extLst>
              <a:ext uri="{FF2B5EF4-FFF2-40B4-BE49-F238E27FC236}">
                <a16:creationId xmlns:a16="http://schemas.microsoft.com/office/drawing/2014/main" id="{9842265B-BFFD-6246-B865-4F2EC89DE7ED}"/>
              </a:ext>
            </a:extLst>
          </p:cNvPr>
          <p:cNvPicPr/>
          <p:nvPr/>
        </p:nvPicPr>
        <p:blipFill>
          <a:blip r:embed="rId7" cstate="print"/>
          <a:stretch>
            <a:fillRect/>
          </a:stretch>
        </p:blipFill>
        <p:spPr>
          <a:xfrm>
            <a:off x="6263282" y="3382417"/>
            <a:ext cx="178638" cy="246608"/>
          </a:xfrm>
          <a:prstGeom prst="rect">
            <a:avLst/>
          </a:prstGeom>
        </p:spPr>
      </p:pic>
      <p:pic>
        <p:nvPicPr>
          <p:cNvPr id="88" name="object 4">
            <a:extLst>
              <a:ext uri="{FF2B5EF4-FFF2-40B4-BE49-F238E27FC236}">
                <a16:creationId xmlns:a16="http://schemas.microsoft.com/office/drawing/2014/main" id="{DCDB23A4-0AC0-D148-B991-A37C2DA7B030}"/>
              </a:ext>
            </a:extLst>
          </p:cNvPr>
          <p:cNvPicPr/>
          <p:nvPr/>
        </p:nvPicPr>
        <p:blipFill>
          <a:blip r:embed="rId7" cstate="print"/>
          <a:stretch>
            <a:fillRect/>
          </a:stretch>
        </p:blipFill>
        <p:spPr>
          <a:xfrm>
            <a:off x="6263282" y="4118977"/>
            <a:ext cx="178638" cy="246608"/>
          </a:xfrm>
          <a:prstGeom prst="rect">
            <a:avLst/>
          </a:prstGeom>
        </p:spPr>
      </p:pic>
      <p:pic>
        <p:nvPicPr>
          <p:cNvPr id="89" name="object 4">
            <a:extLst>
              <a:ext uri="{FF2B5EF4-FFF2-40B4-BE49-F238E27FC236}">
                <a16:creationId xmlns:a16="http://schemas.microsoft.com/office/drawing/2014/main" id="{4BEF8F39-0B8C-FB40-877B-1155F3E44F9A}"/>
              </a:ext>
            </a:extLst>
          </p:cNvPr>
          <p:cNvPicPr/>
          <p:nvPr/>
        </p:nvPicPr>
        <p:blipFill>
          <a:blip r:embed="rId7" cstate="print"/>
          <a:stretch>
            <a:fillRect/>
          </a:stretch>
        </p:blipFill>
        <p:spPr>
          <a:xfrm>
            <a:off x="6263282" y="4969789"/>
            <a:ext cx="178638" cy="246608"/>
          </a:xfrm>
          <a:prstGeom prst="rect">
            <a:avLst/>
          </a:prstGeom>
        </p:spPr>
      </p:pic>
      <p:pic>
        <p:nvPicPr>
          <p:cNvPr id="90" name="object 4">
            <a:extLst>
              <a:ext uri="{FF2B5EF4-FFF2-40B4-BE49-F238E27FC236}">
                <a16:creationId xmlns:a16="http://schemas.microsoft.com/office/drawing/2014/main" id="{0DDB7037-6D73-F44A-99EB-E8F563AAA070}"/>
              </a:ext>
            </a:extLst>
          </p:cNvPr>
          <p:cNvPicPr/>
          <p:nvPr/>
        </p:nvPicPr>
        <p:blipFill>
          <a:blip r:embed="rId7" cstate="print"/>
          <a:stretch>
            <a:fillRect/>
          </a:stretch>
        </p:blipFill>
        <p:spPr>
          <a:xfrm>
            <a:off x="6263282" y="5858309"/>
            <a:ext cx="178638" cy="246608"/>
          </a:xfrm>
          <a:prstGeom prst="rect">
            <a:avLst/>
          </a:prstGeom>
        </p:spPr>
      </p:pic>
      <p:sp>
        <p:nvSpPr>
          <p:cNvPr id="91" name="object 33">
            <a:extLst>
              <a:ext uri="{FF2B5EF4-FFF2-40B4-BE49-F238E27FC236}">
                <a16:creationId xmlns:a16="http://schemas.microsoft.com/office/drawing/2014/main" id="{30C68495-D975-AE49-8308-F8D3904A5EE8}"/>
              </a:ext>
            </a:extLst>
          </p:cNvPr>
          <p:cNvSpPr txBox="1"/>
          <p:nvPr/>
        </p:nvSpPr>
        <p:spPr>
          <a:xfrm>
            <a:off x="8095680" y="1759750"/>
            <a:ext cx="860403" cy="573875"/>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a:t>
            </a: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まで営業</a:t>
            </a:r>
            <a:endParaRPr sz="800" b="1" dirty="0">
              <a:latin typeface="Yu Gothic" panose="020B0400000000000000" pitchFamily="34" charset="-128"/>
              <a:ea typeface="Yu Gothic" panose="020B0400000000000000" pitchFamily="34" charset="-128"/>
              <a:cs typeface="YuGothic"/>
            </a:endParaRPr>
          </a:p>
        </p:txBody>
      </p:sp>
      <p:sp>
        <p:nvSpPr>
          <p:cNvPr id="92" name="object 23">
            <a:extLst>
              <a:ext uri="{FF2B5EF4-FFF2-40B4-BE49-F238E27FC236}">
                <a16:creationId xmlns:a16="http://schemas.microsoft.com/office/drawing/2014/main" id="{C2AC3ECD-68DB-A34C-92C3-3C84E2284119}"/>
              </a:ext>
            </a:extLst>
          </p:cNvPr>
          <p:cNvSpPr txBox="1"/>
          <p:nvPr/>
        </p:nvSpPr>
        <p:spPr>
          <a:xfrm>
            <a:off x="6605760" y="3033282"/>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〇〇レストランでランチ</a:t>
            </a:r>
            <a:endParaRPr sz="1100" b="1" dirty="0">
              <a:latin typeface="Yu Gothic" panose="020B0400000000000000" pitchFamily="34" charset="-128"/>
              <a:ea typeface="Yu Gothic" panose="020B0400000000000000" pitchFamily="34" charset="-128"/>
              <a:cs typeface="YuGothic"/>
            </a:endParaRPr>
          </a:p>
        </p:txBody>
      </p:sp>
      <p:sp>
        <p:nvSpPr>
          <p:cNvPr id="93" name="object 23">
            <a:extLst>
              <a:ext uri="{FF2B5EF4-FFF2-40B4-BE49-F238E27FC236}">
                <a16:creationId xmlns:a16="http://schemas.microsoft.com/office/drawing/2014/main" id="{75C7893E-2537-A343-9391-5ECDC189701D}"/>
              </a:ext>
            </a:extLst>
          </p:cNvPr>
          <p:cNvSpPr txBox="1"/>
          <p:nvPr/>
        </p:nvSpPr>
        <p:spPr>
          <a:xfrm>
            <a:off x="6605760" y="4542905"/>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〇〇に到着</a:t>
            </a:r>
            <a:endParaRPr sz="1100" b="1" dirty="0">
              <a:latin typeface="Yu Gothic" panose="020B0400000000000000" pitchFamily="34" charset="-128"/>
              <a:ea typeface="Yu Gothic" panose="020B0400000000000000" pitchFamily="34" charset="-128"/>
              <a:cs typeface="YuGothic"/>
            </a:endParaRPr>
          </a:p>
        </p:txBody>
      </p:sp>
      <p:sp>
        <p:nvSpPr>
          <p:cNvPr id="94" name="object 25">
            <a:extLst>
              <a:ext uri="{FF2B5EF4-FFF2-40B4-BE49-F238E27FC236}">
                <a16:creationId xmlns:a16="http://schemas.microsoft.com/office/drawing/2014/main" id="{4C3A3B13-050C-F449-B7E3-938054D6C18C}"/>
              </a:ext>
            </a:extLst>
          </p:cNvPr>
          <p:cNvSpPr txBox="1"/>
          <p:nvPr/>
        </p:nvSpPr>
        <p:spPr>
          <a:xfrm>
            <a:off x="6614206" y="3423496"/>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95" name="object 25">
            <a:extLst>
              <a:ext uri="{FF2B5EF4-FFF2-40B4-BE49-F238E27FC236}">
                <a16:creationId xmlns:a16="http://schemas.microsoft.com/office/drawing/2014/main" id="{2DFF5E7B-6B8D-1A4C-99CF-F92C662A32FB}"/>
              </a:ext>
            </a:extLst>
          </p:cNvPr>
          <p:cNvSpPr txBox="1"/>
          <p:nvPr/>
        </p:nvSpPr>
        <p:spPr>
          <a:xfrm>
            <a:off x="6614206" y="4165367"/>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96" name="object 25">
            <a:extLst>
              <a:ext uri="{FF2B5EF4-FFF2-40B4-BE49-F238E27FC236}">
                <a16:creationId xmlns:a16="http://schemas.microsoft.com/office/drawing/2014/main" id="{32C33BA0-FE5F-944E-88B4-8FC09BDDFCDE}"/>
              </a:ext>
            </a:extLst>
          </p:cNvPr>
          <p:cNvSpPr txBox="1"/>
          <p:nvPr/>
        </p:nvSpPr>
        <p:spPr>
          <a:xfrm>
            <a:off x="6614205" y="3785805"/>
            <a:ext cx="310173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thic"/>
              </a:rPr>
              <a:t>バス停 「〇〇」  </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発　「〇〇〇〇」に</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着</a:t>
            </a:r>
            <a:endParaRPr sz="900" dirty="0">
              <a:latin typeface="Yu Gothic Medium" panose="020B0400000000000000" pitchFamily="34" charset="-128"/>
              <a:ea typeface="Yu Gothic Medium" panose="020B0400000000000000" pitchFamily="34" charset="-128"/>
              <a:cs typeface="YuGothic"/>
            </a:endParaRPr>
          </a:p>
        </p:txBody>
      </p:sp>
      <p:sp>
        <p:nvSpPr>
          <p:cNvPr id="97" name="object 33">
            <a:extLst>
              <a:ext uri="{FF2B5EF4-FFF2-40B4-BE49-F238E27FC236}">
                <a16:creationId xmlns:a16="http://schemas.microsoft.com/office/drawing/2014/main" id="{E0553716-7FC2-BF4C-948F-03B988142A3C}"/>
              </a:ext>
            </a:extLst>
          </p:cNvPr>
          <p:cNvSpPr txBox="1"/>
          <p:nvPr/>
        </p:nvSpPr>
        <p:spPr>
          <a:xfrm>
            <a:off x="8368413" y="4439783"/>
            <a:ext cx="842284" cy="386644"/>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98" name="object 33">
            <a:extLst>
              <a:ext uri="{FF2B5EF4-FFF2-40B4-BE49-F238E27FC236}">
                <a16:creationId xmlns:a16="http://schemas.microsoft.com/office/drawing/2014/main" id="{CD869036-1E3D-5D48-9D0F-63A20CCD1CFD}"/>
              </a:ext>
            </a:extLst>
          </p:cNvPr>
          <p:cNvSpPr txBox="1"/>
          <p:nvPr/>
        </p:nvSpPr>
        <p:spPr>
          <a:xfrm>
            <a:off x="8663025" y="3032972"/>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が</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有名</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99" name="object 33">
            <a:extLst>
              <a:ext uri="{FF2B5EF4-FFF2-40B4-BE49-F238E27FC236}">
                <a16:creationId xmlns:a16="http://schemas.microsoft.com/office/drawing/2014/main" id="{F4061525-8FF5-2548-9E71-DD9E2FAB73E6}"/>
              </a:ext>
            </a:extLst>
          </p:cNvPr>
          <p:cNvSpPr txBox="1"/>
          <p:nvPr/>
        </p:nvSpPr>
        <p:spPr>
          <a:xfrm>
            <a:off x="8663025" y="6031448"/>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の</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予約をする</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100" name="object 14">
            <a:extLst>
              <a:ext uri="{FF2B5EF4-FFF2-40B4-BE49-F238E27FC236}">
                <a16:creationId xmlns:a16="http://schemas.microsoft.com/office/drawing/2014/main" id="{A28CDB0C-7907-7D42-AB99-A33F9A4CBB79}"/>
              </a:ext>
            </a:extLst>
          </p:cNvPr>
          <p:cNvSpPr/>
          <p:nvPr/>
        </p:nvSpPr>
        <p:spPr>
          <a:xfrm>
            <a:off x="8956084" y="2736004"/>
            <a:ext cx="222250" cy="264795"/>
          </a:xfrm>
          <a:custGeom>
            <a:avLst/>
            <a:gdLst/>
            <a:ahLst/>
            <a:cxnLst/>
            <a:rect l="l" t="t" r="r" b="b"/>
            <a:pathLst>
              <a:path w="222250" h="264794">
                <a:moveTo>
                  <a:pt x="94386" y="77304"/>
                </a:moveTo>
                <a:lnTo>
                  <a:pt x="92456" y="37795"/>
                </a:lnTo>
                <a:lnTo>
                  <a:pt x="80264" y="1193"/>
                </a:lnTo>
                <a:lnTo>
                  <a:pt x="74422" y="1193"/>
                </a:lnTo>
                <a:lnTo>
                  <a:pt x="70015" y="6184"/>
                </a:lnTo>
                <a:lnTo>
                  <a:pt x="70015" y="57658"/>
                </a:lnTo>
                <a:lnTo>
                  <a:pt x="68961" y="61823"/>
                </a:lnTo>
                <a:lnTo>
                  <a:pt x="60337" y="61823"/>
                </a:lnTo>
                <a:lnTo>
                  <a:pt x="58699" y="58381"/>
                </a:lnTo>
                <a:lnTo>
                  <a:pt x="58483" y="4533"/>
                </a:lnTo>
                <a:lnTo>
                  <a:pt x="52628" y="0"/>
                </a:lnTo>
                <a:lnTo>
                  <a:pt x="41770" y="0"/>
                </a:lnTo>
                <a:lnTo>
                  <a:pt x="35902" y="4533"/>
                </a:lnTo>
                <a:lnTo>
                  <a:pt x="35902" y="58483"/>
                </a:lnTo>
                <a:lnTo>
                  <a:pt x="34036" y="61823"/>
                </a:lnTo>
                <a:lnTo>
                  <a:pt x="25438" y="61823"/>
                </a:lnTo>
                <a:lnTo>
                  <a:pt x="24384" y="57658"/>
                </a:lnTo>
                <a:lnTo>
                  <a:pt x="24384" y="6184"/>
                </a:lnTo>
                <a:lnTo>
                  <a:pt x="19964" y="1193"/>
                </a:lnTo>
                <a:lnTo>
                  <a:pt x="1943" y="37909"/>
                </a:lnTo>
                <a:lnTo>
                  <a:pt x="0" y="77304"/>
                </a:lnTo>
                <a:lnTo>
                  <a:pt x="2324" y="93192"/>
                </a:lnTo>
                <a:lnTo>
                  <a:pt x="8445" y="105498"/>
                </a:lnTo>
                <a:lnTo>
                  <a:pt x="16319" y="114249"/>
                </a:lnTo>
                <a:lnTo>
                  <a:pt x="23914" y="119430"/>
                </a:lnTo>
                <a:lnTo>
                  <a:pt x="29883" y="122415"/>
                </a:lnTo>
                <a:lnTo>
                  <a:pt x="33591" y="128625"/>
                </a:lnTo>
                <a:lnTo>
                  <a:pt x="33591" y="135585"/>
                </a:lnTo>
                <a:lnTo>
                  <a:pt x="30149" y="263779"/>
                </a:lnTo>
                <a:lnTo>
                  <a:pt x="30962" y="264223"/>
                </a:lnTo>
                <a:lnTo>
                  <a:pt x="63906" y="264134"/>
                </a:lnTo>
                <a:lnTo>
                  <a:pt x="64325" y="263309"/>
                </a:lnTo>
                <a:lnTo>
                  <a:pt x="60794" y="135610"/>
                </a:lnTo>
                <a:lnTo>
                  <a:pt x="60794" y="128625"/>
                </a:lnTo>
                <a:lnTo>
                  <a:pt x="64503" y="122415"/>
                </a:lnTo>
                <a:lnTo>
                  <a:pt x="70472" y="119430"/>
                </a:lnTo>
                <a:lnTo>
                  <a:pt x="78079" y="114236"/>
                </a:lnTo>
                <a:lnTo>
                  <a:pt x="85953" y="105498"/>
                </a:lnTo>
                <a:lnTo>
                  <a:pt x="92075" y="93192"/>
                </a:lnTo>
                <a:lnTo>
                  <a:pt x="94386" y="77304"/>
                </a:lnTo>
                <a:close/>
              </a:path>
              <a:path w="222250" h="264794">
                <a:moveTo>
                  <a:pt x="222173" y="69545"/>
                </a:moveTo>
                <a:lnTo>
                  <a:pt x="217995" y="41402"/>
                </a:lnTo>
                <a:lnTo>
                  <a:pt x="207086" y="20129"/>
                </a:lnTo>
                <a:lnTo>
                  <a:pt x="191922" y="6692"/>
                </a:lnTo>
                <a:lnTo>
                  <a:pt x="174980" y="2006"/>
                </a:lnTo>
                <a:lnTo>
                  <a:pt x="158026" y="6692"/>
                </a:lnTo>
                <a:lnTo>
                  <a:pt x="142875" y="20129"/>
                </a:lnTo>
                <a:lnTo>
                  <a:pt x="131965" y="41402"/>
                </a:lnTo>
                <a:lnTo>
                  <a:pt x="127787" y="69545"/>
                </a:lnTo>
                <a:lnTo>
                  <a:pt x="130937" y="87655"/>
                </a:lnTo>
                <a:lnTo>
                  <a:pt x="138150" y="102654"/>
                </a:lnTo>
                <a:lnTo>
                  <a:pt x="146113" y="113525"/>
                </a:lnTo>
                <a:lnTo>
                  <a:pt x="152463" y="120192"/>
                </a:lnTo>
                <a:lnTo>
                  <a:pt x="161378" y="128701"/>
                </a:lnTo>
                <a:lnTo>
                  <a:pt x="161378" y="135585"/>
                </a:lnTo>
                <a:lnTo>
                  <a:pt x="157937" y="263779"/>
                </a:lnTo>
                <a:lnTo>
                  <a:pt x="158750" y="264223"/>
                </a:lnTo>
                <a:lnTo>
                  <a:pt x="191693" y="264121"/>
                </a:lnTo>
                <a:lnTo>
                  <a:pt x="192125" y="263296"/>
                </a:lnTo>
                <a:lnTo>
                  <a:pt x="188582" y="135610"/>
                </a:lnTo>
                <a:lnTo>
                  <a:pt x="188582" y="128701"/>
                </a:lnTo>
                <a:lnTo>
                  <a:pt x="198475" y="119265"/>
                </a:lnTo>
                <a:lnTo>
                  <a:pt x="203847" y="113525"/>
                </a:lnTo>
                <a:lnTo>
                  <a:pt x="211810" y="102641"/>
                </a:lnTo>
                <a:lnTo>
                  <a:pt x="219024" y="87642"/>
                </a:lnTo>
                <a:lnTo>
                  <a:pt x="222173" y="69545"/>
                </a:lnTo>
                <a:close/>
              </a:path>
            </a:pathLst>
          </a:custGeom>
          <a:solidFill>
            <a:srgbClr val="F2632D"/>
          </a:solidFill>
        </p:spPr>
        <p:txBody>
          <a:bodyPr wrap="square" lIns="0" tIns="0" rIns="0" bIns="0" rtlCol="0"/>
          <a:lstStyle/>
          <a:p>
            <a:endParaRPr/>
          </a:p>
        </p:txBody>
      </p:sp>
      <p:pic>
        <p:nvPicPr>
          <p:cNvPr id="101" name="object 18">
            <a:extLst>
              <a:ext uri="{FF2B5EF4-FFF2-40B4-BE49-F238E27FC236}">
                <a16:creationId xmlns:a16="http://schemas.microsoft.com/office/drawing/2014/main" id="{5FAC523C-09DC-2646-B99D-488BEE7DD2FF}"/>
              </a:ext>
            </a:extLst>
          </p:cNvPr>
          <p:cNvPicPr/>
          <p:nvPr/>
        </p:nvPicPr>
        <p:blipFill>
          <a:blip r:embed="rId8" cstate="print"/>
          <a:stretch>
            <a:fillRect/>
          </a:stretch>
        </p:blipFill>
        <p:spPr>
          <a:xfrm>
            <a:off x="8556512" y="4933438"/>
            <a:ext cx="540791" cy="537692"/>
          </a:xfrm>
          <a:prstGeom prst="rect">
            <a:avLst/>
          </a:prstGeom>
        </p:spPr>
      </p:pic>
      <p:sp>
        <p:nvSpPr>
          <p:cNvPr id="102" name="object 28">
            <a:extLst>
              <a:ext uri="{FF2B5EF4-FFF2-40B4-BE49-F238E27FC236}">
                <a16:creationId xmlns:a16="http://schemas.microsoft.com/office/drawing/2014/main" id="{7C1FB34F-74D1-BD46-A483-A14C5A2F0A41}"/>
              </a:ext>
            </a:extLst>
          </p:cNvPr>
          <p:cNvSpPr txBox="1"/>
          <p:nvPr/>
        </p:nvSpPr>
        <p:spPr>
          <a:xfrm>
            <a:off x="6584592" y="5450669"/>
            <a:ext cx="170332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80" dirty="0">
                <a:solidFill>
                  <a:srgbClr val="DC5E28"/>
                </a:solidFill>
                <a:latin typeface="Yu Gothic" panose="020B0400000000000000" pitchFamily="34" charset="-128"/>
                <a:ea typeface="Yu Gothic" panose="020B0400000000000000" pitchFamily="34" charset="-128"/>
                <a:cs typeface="YuGothic"/>
              </a:rPr>
              <a:t>〇</a:t>
            </a:r>
            <a:r>
              <a:rPr sz="1100" b="1" spc="-130" dirty="0">
                <a:solidFill>
                  <a:srgbClr val="DC5E28"/>
                </a:solidFill>
                <a:latin typeface="Yu Gothic" panose="020B0400000000000000" pitchFamily="34" charset="-128"/>
                <a:ea typeface="Yu Gothic" panose="020B0400000000000000" pitchFamily="34" charset="-128"/>
                <a:cs typeface="YuGothic"/>
              </a:rPr>
              <a:t>カ</a:t>
            </a:r>
            <a:r>
              <a:rPr sz="1100" b="1" spc="-215" dirty="0">
                <a:solidFill>
                  <a:srgbClr val="DC5E28"/>
                </a:solidFill>
                <a:latin typeface="Yu Gothic" panose="020B0400000000000000" pitchFamily="34" charset="-128"/>
                <a:ea typeface="Yu Gothic" panose="020B0400000000000000" pitchFamily="34" charset="-128"/>
                <a:cs typeface="YuGothic"/>
              </a:rPr>
              <a:t>フ</a:t>
            </a:r>
            <a:r>
              <a:rPr sz="1100" b="1" spc="-190" dirty="0">
                <a:solidFill>
                  <a:srgbClr val="DC5E28"/>
                </a:solidFill>
                <a:latin typeface="Yu Gothic" panose="020B0400000000000000" pitchFamily="34" charset="-128"/>
                <a:ea typeface="Yu Gothic" panose="020B0400000000000000" pitchFamily="34" charset="-128"/>
                <a:cs typeface="YuGothic"/>
              </a:rPr>
              <a:t>ェ</a:t>
            </a:r>
            <a:r>
              <a:rPr sz="1100" b="1" spc="-50" dirty="0">
                <a:solidFill>
                  <a:srgbClr val="DC5E28"/>
                </a:solidFill>
                <a:latin typeface="Yu Gothic" panose="020B0400000000000000" pitchFamily="34" charset="-128"/>
                <a:ea typeface="Yu Gothic" panose="020B0400000000000000" pitchFamily="34" charset="-128"/>
                <a:cs typeface="YuGothic"/>
              </a:rPr>
              <a:t>で</a:t>
            </a:r>
            <a:r>
              <a:rPr sz="1100" b="1" spc="-65" dirty="0">
                <a:solidFill>
                  <a:srgbClr val="DC5E28"/>
                </a:solidFill>
                <a:latin typeface="Yu Gothic" panose="020B0400000000000000" pitchFamily="34" charset="-128"/>
                <a:ea typeface="Yu Gothic" panose="020B0400000000000000" pitchFamily="34" charset="-128"/>
                <a:cs typeface="YuGothic"/>
              </a:rPr>
              <a:t>お</a:t>
            </a:r>
            <a:r>
              <a:rPr sz="1100" b="1" dirty="0">
                <a:solidFill>
                  <a:srgbClr val="DC5E28"/>
                </a:solidFill>
                <a:latin typeface="Yu Gothic" panose="020B0400000000000000" pitchFamily="34" charset="-128"/>
                <a:ea typeface="Yu Gothic" panose="020B0400000000000000" pitchFamily="34" charset="-128"/>
                <a:cs typeface="YuGothic"/>
              </a:rPr>
              <a:t>茶</a:t>
            </a:r>
            <a:endParaRPr sz="1100" b="1" dirty="0">
              <a:latin typeface="Yu Gothic" panose="020B0400000000000000" pitchFamily="34" charset="-128"/>
              <a:ea typeface="Yu Gothic" panose="020B0400000000000000" pitchFamily="34" charset="-128"/>
              <a:cs typeface="YuGothic"/>
            </a:endParaRPr>
          </a:p>
        </p:txBody>
      </p:sp>
      <p:sp>
        <p:nvSpPr>
          <p:cNvPr id="103" name="object 31">
            <a:extLst>
              <a:ext uri="{FF2B5EF4-FFF2-40B4-BE49-F238E27FC236}">
                <a16:creationId xmlns:a16="http://schemas.microsoft.com/office/drawing/2014/main" id="{3EDE820A-8EB5-C546-B0DA-5CB406B08640}"/>
              </a:ext>
            </a:extLst>
          </p:cNvPr>
          <p:cNvSpPr txBox="1"/>
          <p:nvPr/>
        </p:nvSpPr>
        <p:spPr>
          <a:xfrm>
            <a:off x="6593039" y="5881976"/>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04" name="object 16">
            <a:extLst>
              <a:ext uri="{FF2B5EF4-FFF2-40B4-BE49-F238E27FC236}">
                <a16:creationId xmlns:a16="http://schemas.microsoft.com/office/drawing/2014/main" id="{A8B26C10-BB3D-9245-98E1-46C7052FAD70}"/>
              </a:ext>
            </a:extLst>
          </p:cNvPr>
          <p:cNvSpPr txBox="1"/>
          <p:nvPr/>
        </p:nvSpPr>
        <p:spPr>
          <a:xfrm>
            <a:off x="5990866" y="5473752"/>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Tree>
    <p:extLst>
      <p:ext uri="{BB962C8B-B14F-4D97-AF65-F5344CB8AC3E}">
        <p14:creationId xmlns:p14="http://schemas.microsoft.com/office/powerpoint/2010/main" val="4156059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object 2">
            <a:extLst>
              <a:ext uri="{FF2B5EF4-FFF2-40B4-BE49-F238E27FC236}">
                <a16:creationId xmlns:a16="http://schemas.microsoft.com/office/drawing/2014/main" id="{52DF4BFB-411B-6744-A2C4-97F6B9D7C9D7}"/>
              </a:ext>
            </a:extLst>
          </p:cNvPr>
          <p:cNvPicPr/>
          <p:nvPr/>
        </p:nvPicPr>
        <p:blipFill>
          <a:blip r:embed="rId3" cstate="print"/>
          <a:stretch>
            <a:fillRect/>
          </a:stretch>
        </p:blipFill>
        <p:spPr>
          <a:xfrm>
            <a:off x="5346700" y="0"/>
            <a:ext cx="5346700" cy="7562850"/>
          </a:xfrm>
          <a:prstGeom prst="rect">
            <a:avLst/>
          </a:prstGeom>
          <a:solidFill>
            <a:srgbClr val="D2F3CC"/>
          </a:solidFill>
        </p:spPr>
      </p:pic>
      <p:pic>
        <p:nvPicPr>
          <p:cNvPr id="101" name="object 2">
            <a:extLst>
              <a:ext uri="{FF2B5EF4-FFF2-40B4-BE49-F238E27FC236}">
                <a16:creationId xmlns:a16="http://schemas.microsoft.com/office/drawing/2014/main" id="{7FD69FC6-9C87-A74A-AE0B-4A4A26DEFF88}"/>
              </a:ext>
            </a:extLst>
          </p:cNvPr>
          <p:cNvPicPr/>
          <p:nvPr/>
        </p:nvPicPr>
        <p:blipFill>
          <a:blip r:embed="rId3" cstate="print"/>
          <a:stretch>
            <a:fillRect/>
          </a:stretch>
        </p:blipFill>
        <p:spPr>
          <a:xfrm>
            <a:off x="8805" y="2858"/>
            <a:ext cx="5337895" cy="7562850"/>
          </a:xfrm>
          <a:prstGeom prst="rect">
            <a:avLst/>
          </a:prstGeom>
          <a:solidFill>
            <a:srgbClr val="D2F3CC"/>
          </a:solidFill>
        </p:spPr>
      </p:pic>
      <p:sp>
        <p:nvSpPr>
          <p:cNvPr id="102" name="角丸四角形 101">
            <a:extLst>
              <a:ext uri="{FF2B5EF4-FFF2-40B4-BE49-F238E27FC236}">
                <a16:creationId xmlns:a16="http://schemas.microsoft.com/office/drawing/2014/main" id="{86E5AF82-74F9-6D43-AE93-89525AD6A6F4}"/>
              </a:ext>
            </a:extLst>
          </p:cNvPr>
          <p:cNvSpPr/>
          <p:nvPr/>
        </p:nvSpPr>
        <p:spPr>
          <a:xfrm>
            <a:off x="378343"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a:extLst>
              <a:ext uri="{FF2B5EF4-FFF2-40B4-BE49-F238E27FC236}">
                <a16:creationId xmlns:a16="http://schemas.microsoft.com/office/drawing/2014/main" id="{E5418EBC-9FBD-CB47-86A4-16A0E8D83843}"/>
              </a:ext>
            </a:extLst>
          </p:cNvPr>
          <p:cNvSpPr/>
          <p:nvPr/>
        </p:nvSpPr>
        <p:spPr>
          <a:xfrm>
            <a:off x="2863635"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角丸四角形 103">
            <a:extLst>
              <a:ext uri="{FF2B5EF4-FFF2-40B4-BE49-F238E27FC236}">
                <a16:creationId xmlns:a16="http://schemas.microsoft.com/office/drawing/2014/main" id="{FD3C5F5E-9048-D24D-A5EA-55CF8A300A2C}"/>
              </a:ext>
            </a:extLst>
          </p:cNvPr>
          <p:cNvSpPr/>
          <p:nvPr/>
        </p:nvSpPr>
        <p:spPr>
          <a:xfrm>
            <a:off x="378343"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角丸四角形 104">
            <a:extLst>
              <a:ext uri="{FF2B5EF4-FFF2-40B4-BE49-F238E27FC236}">
                <a16:creationId xmlns:a16="http://schemas.microsoft.com/office/drawing/2014/main" id="{EE9C5AFB-40F8-8447-B451-9B79F064823B}"/>
              </a:ext>
            </a:extLst>
          </p:cNvPr>
          <p:cNvSpPr/>
          <p:nvPr/>
        </p:nvSpPr>
        <p:spPr>
          <a:xfrm>
            <a:off x="2863635"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object 55">
            <a:extLst>
              <a:ext uri="{FF2B5EF4-FFF2-40B4-BE49-F238E27FC236}">
                <a16:creationId xmlns:a16="http://schemas.microsoft.com/office/drawing/2014/main" id="{287CB601-5F40-DE44-B242-E9E34ACF2F11}"/>
              </a:ext>
            </a:extLst>
          </p:cNvPr>
          <p:cNvSpPr txBox="1"/>
          <p:nvPr/>
        </p:nvSpPr>
        <p:spPr>
          <a:xfrm>
            <a:off x="513723" y="2690495"/>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107" name="object 55">
            <a:extLst>
              <a:ext uri="{FF2B5EF4-FFF2-40B4-BE49-F238E27FC236}">
                <a16:creationId xmlns:a16="http://schemas.microsoft.com/office/drawing/2014/main" id="{49D23A60-7322-6B44-849C-754D4AC77F22}"/>
              </a:ext>
            </a:extLst>
          </p:cNvPr>
          <p:cNvSpPr txBox="1"/>
          <p:nvPr/>
        </p:nvSpPr>
        <p:spPr>
          <a:xfrm>
            <a:off x="3006757" y="2690495"/>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108" name="object 55">
            <a:extLst>
              <a:ext uri="{FF2B5EF4-FFF2-40B4-BE49-F238E27FC236}">
                <a16:creationId xmlns:a16="http://schemas.microsoft.com/office/drawing/2014/main" id="{CFEF45C7-468C-9B4C-A3D9-5891D80DD4DD}"/>
              </a:ext>
            </a:extLst>
          </p:cNvPr>
          <p:cNvSpPr txBox="1"/>
          <p:nvPr/>
        </p:nvSpPr>
        <p:spPr>
          <a:xfrm>
            <a:off x="513723" y="5934027"/>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109" name="object 55">
            <a:extLst>
              <a:ext uri="{FF2B5EF4-FFF2-40B4-BE49-F238E27FC236}">
                <a16:creationId xmlns:a16="http://schemas.microsoft.com/office/drawing/2014/main" id="{033BA5AB-6FF0-784C-935B-A0E5D9E75B90}"/>
              </a:ext>
            </a:extLst>
          </p:cNvPr>
          <p:cNvSpPr txBox="1"/>
          <p:nvPr/>
        </p:nvSpPr>
        <p:spPr>
          <a:xfrm>
            <a:off x="3006757" y="5934027"/>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grpSp>
        <p:nvGrpSpPr>
          <p:cNvPr id="110" name="object 44">
            <a:extLst>
              <a:ext uri="{FF2B5EF4-FFF2-40B4-BE49-F238E27FC236}">
                <a16:creationId xmlns:a16="http://schemas.microsoft.com/office/drawing/2014/main" id="{5FD4DE59-F2C5-A646-9E85-316CAB5644AE}"/>
              </a:ext>
            </a:extLst>
          </p:cNvPr>
          <p:cNvGrpSpPr/>
          <p:nvPr/>
        </p:nvGrpSpPr>
        <p:grpSpPr>
          <a:xfrm>
            <a:off x="1063695" y="863780"/>
            <a:ext cx="784860" cy="248285"/>
            <a:chOff x="1859372" y="3063092"/>
            <a:chExt cx="784860" cy="248285"/>
          </a:xfrm>
        </p:grpSpPr>
        <p:pic>
          <p:nvPicPr>
            <p:cNvPr id="111" name="object 45">
              <a:extLst>
                <a:ext uri="{FF2B5EF4-FFF2-40B4-BE49-F238E27FC236}">
                  <a16:creationId xmlns:a16="http://schemas.microsoft.com/office/drawing/2014/main" id="{32C8A996-8A1F-4349-AF81-3D61659E93CA}"/>
                </a:ext>
              </a:extLst>
            </p:cNvPr>
            <p:cNvPicPr/>
            <p:nvPr/>
          </p:nvPicPr>
          <p:blipFill>
            <a:blip r:embed="rId4" cstate="print"/>
            <a:stretch>
              <a:fillRect/>
            </a:stretch>
          </p:blipFill>
          <p:spPr>
            <a:xfrm>
              <a:off x="1862465" y="3066185"/>
              <a:ext cx="778065" cy="241820"/>
            </a:xfrm>
            <a:prstGeom prst="rect">
              <a:avLst/>
            </a:prstGeom>
          </p:spPr>
        </p:pic>
        <p:sp>
          <p:nvSpPr>
            <p:cNvPr id="112" name="object 46">
              <a:extLst>
                <a:ext uri="{FF2B5EF4-FFF2-40B4-BE49-F238E27FC236}">
                  <a16:creationId xmlns:a16="http://schemas.microsoft.com/office/drawing/2014/main" id="{907358C7-1616-764E-80D3-777F2D3702EB}"/>
                </a:ext>
              </a:extLst>
            </p:cNvPr>
            <p:cNvSpPr/>
            <p:nvPr/>
          </p:nvSpPr>
          <p:spPr>
            <a:xfrm>
              <a:off x="1862465" y="3066185"/>
              <a:ext cx="778510" cy="241935"/>
            </a:xfrm>
            <a:custGeom>
              <a:avLst/>
              <a:gdLst/>
              <a:ahLst/>
              <a:cxnLst/>
              <a:rect l="l" t="t" r="r" b="b"/>
              <a:pathLst>
                <a:path w="778510" h="241935">
                  <a:moveTo>
                    <a:pt x="14592" y="241820"/>
                  </a:moveTo>
                  <a:lnTo>
                    <a:pt x="32562" y="217754"/>
                  </a:lnTo>
                  <a:lnTo>
                    <a:pt x="10947" y="196938"/>
                  </a:lnTo>
                  <a:lnTo>
                    <a:pt x="28917" y="172872"/>
                  </a:lnTo>
                  <a:lnTo>
                    <a:pt x="7302" y="151993"/>
                  </a:lnTo>
                  <a:lnTo>
                    <a:pt x="25273" y="127939"/>
                  </a:lnTo>
                  <a:lnTo>
                    <a:pt x="3657" y="107048"/>
                  </a:lnTo>
                  <a:lnTo>
                    <a:pt x="21615" y="82905"/>
                  </a:lnTo>
                  <a:lnTo>
                    <a:pt x="0" y="61975"/>
                  </a:lnTo>
                  <a:lnTo>
                    <a:pt x="763460" y="0"/>
                  </a:lnTo>
                  <a:lnTo>
                    <a:pt x="745490" y="24066"/>
                  </a:lnTo>
                  <a:lnTo>
                    <a:pt x="767105" y="44894"/>
                  </a:lnTo>
                  <a:lnTo>
                    <a:pt x="749134" y="68948"/>
                  </a:lnTo>
                  <a:lnTo>
                    <a:pt x="770763" y="89827"/>
                  </a:lnTo>
                  <a:lnTo>
                    <a:pt x="752779" y="113880"/>
                  </a:lnTo>
                  <a:lnTo>
                    <a:pt x="774407" y="134772"/>
                  </a:lnTo>
                  <a:lnTo>
                    <a:pt x="756437" y="158915"/>
                  </a:lnTo>
                  <a:lnTo>
                    <a:pt x="778065" y="179844"/>
                  </a:lnTo>
                  <a:lnTo>
                    <a:pt x="14592" y="241820"/>
                  </a:lnTo>
                  <a:close/>
                </a:path>
              </a:pathLst>
            </a:custGeom>
            <a:ln w="6184">
              <a:solidFill>
                <a:srgbClr val="414042"/>
              </a:solidFill>
            </a:ln>
          </p:spPr>
          <p:txBody>
            <a:bodyPr wrap="square" lIns="0" tIns="0" rIns="0" bIns="0" rtlCol="0"/>
            <a:lstStyle/>
            <a:p>
              <a:endParaRPr/>
            </a:p>
          </p:txBody>
        </p:sp>
      </p:grpSp>
      <p:grpSp>
        <p:nvGrpSpPr>
          <p:cNvPr id="113" name="object 47">
            <a:extLst>
              <a:ext uri="{FF2B5EF4-FFF2-40B4-BE49-F238E27FC236}">
                <a16:creationId xmlns:a16="http://schemas.microsoft.com/office/drawing/2014/main" id="{1B14698B-9106-A842-8CAA-2F76FC315DA7}"/>
              </a:ext>
            </a:extLst>
          </p:cNvPr>
          <p:cNvGrpSpPr/>
          <p:nvPr/>
        </p:nvGrpSpPr>
        <p:grpSpPr>
          <a:xfrm>
            <a:off x="3557282" y="4126506"/>
            <a:ext cx="780415" cy="225425"/>
            <a:chOff x="4083456" y="3074399"/>
            <a:chExt cx="780415" cy="225425"/>
          </a:xfrm>
        </p:grpSpPr>
        <p:pic>
          <p:nvPicPr>
            <p:cNvPr id="114" name="object 48">
              <a:extLst>
                <a:ext uri="{FF2B5EF4-FFF2-40B4-BE49-F238E27FC236}">
                  <a16:creationId xmlns:a16="http://schemas.microsoft.com/office/drawing/2014/main" id="{08F711F4-972E-C84B-9F05-258690D76915}"/>
                </a:ext>
              </a:extLst>
            </p:cNvPr>
            <p:cNvPicPr/>
            <p:nvPr/>
          </p:nvPicPr>
          <p:blipFill>
            <a:blip r:embed="rId5" cstate="print"/>
            <a:stretch>
              <a:fillRect/>
            </a:stretch>
          </p:blipFill>
          <p:spPr>
            <a:xfrm>
              <a:off x="4086549" y="3077492"/>
              <a:ext cx="774179" cy="219214"/>
            </a:xfrm>
            <a:prstGeom prst="rect">
              <a:avLst/>
            </a:prstGeom>
          </p:spPr>
        </p:pic>
        <p:sp>
          <p:nvSpPr>
            <p:cNvPr id="115" name="object 49">
              <a:extLst>
                <a:ext uri="{FF2B5EF4-FFF2-40B4-BE49-F238E27FC236}">
                  <a16:creationId xmlns:a16="http://schemas.microsoft.com/office/drawing/2014/main" id="{857DE8B4-41B1-1340-9ED6-126A7501ACEA}"/>
                </a:ext>
              </a:extLst>
            </p:cNvPr>
            <p:cNvSpPr/>
            <p:nvPr/>
          </p:nvSpPr>
          <p:spPr>
            <a:xfrm>
              <a:off x="4086549" y="3077492"/>
              <a:ext cx="774700" cy="219710"/>
            </a:xfrm>
            <a:custGeom>
              <a:avLst/>
              <a:gdLst/>
              <a:ahLst/>
              <a:cxnLst/>
              <a:rect l="l" t="t" r="r" b="b"/>
              <a:pathLst>
                <a:path w="774700" h="219710">
                  <a:moveTo>
                    <a:pt x="9194" y="219214"/>
                  </a:moveTo>
                  <a:lnTo>
                    <a:pt x="27876" y="195694"/>
                  </a:lnTo>
                  <a:lnTo>
                    <a:pt x="6896" y="174244"/>
                  </a:lnTo>
                  <a:lnTo>
                    <a:pt x="25590" y="150723"/>
                  </a:lnTo>
                  <a:lnTo>
                    <a:pt x="4597" y="129222"/>
                  </a:lnTo>
                  <a:lnTo>
                    <a:pt x="23279" y="105714"/>
                  </a:lnTo>
                  <a:lnTo>
                    <a:pt x="2311" y="84175"/>
                  </a:lnTo>
                  <a:lnTo>
                    <a:pt x="20980" y="60591"/>
                  </a:lnTo>
                  <a:lnTo>
                    <a:pt x="0" y="39027"/>
                  </a:lnTo>
                  <a:lnTo>
                    <a:pt x="764984" y="0"/>
                  </a:lnTo>
                  <a:lnTo>
                    <a:pt x="746302" y="23507"/>
                  </a:lnTo>
                  <a:lnTo>
                    <a:pt x="767283" y="44970"/>
                  </a:lnTo>
                  <a:lnTo>
                    <a:pt x="748601" y="68478"/>
                  </a:lnTo>
                  <a:lnTo>
                    <a:pt x="769581" y="89992"/>
                  </a:lnTo>
                  <a:lnTo>
                    <a:pt x="750887" y="113499"/>
                  </a:lnTo>
                  <a:lnTo>
                    <a:pt x="771867" y="135026"/>
                  </a:lnTo>
                  <a:lnTo>
                    <a:pt x="753198" y="158623"/>
                  </a:lnTo>
                  <a:lnTo>
                    <a:pt x="774179" y="180187"/>
                  </a:lnTo>
                  <a:lnTo>
                    <a:pt x="9194" y="219214"/>
                  </a:lnTo>
                  <a:close/>
                </a:path>
              </a:pathLst>
            </a:custGeom>
            <a:ln w="6184">
              <a:solidFill>
                <a:srgbClr val="414042"/>
              </a:solidFill>
            </a:ln>
          </p:spPr>
          <p:txBody>
            <a:bodyPr wrap="square" lIns="0" tIns="0" rIns="0" bIns="0" rtlCol="0"/>
            <a:lstStyle/>
            <a:p>
              <a:endParaRPr/>
            </a:p>
          </p:txBody>
        </p:sp>
      </p:grpSp>
      <p:grpSp>
        <p:nvGrpSpPr>
          <p:cNvPr id="116" name="object 52">
            <a:extLst>
              <a:ext uri="{FF2B5EF4-FFF2-40B4-BE49-F238E27FC236}">
                <a16:creationId xmlns:a16="http://schemas.microsoft.com/office/drawing/2014/main" id="{1D1B886F-02A5-2E4E-8D79-9DACE630385C}"/>
              </a:ext>
            </a:extLst>
          </p:cNvPr>
          <p:cNvGrpSpPr/>
          <p:nvPr/>
        </p:nvGrpSpPr>
        <p:grpSpPr>
          <a:xfrm>
            <a:off x="3528104" y="879882"/>
            <a:ext cx="783590" cy="241935"/>
            <a:chOff x="2971912" y="3066185"/>
            <a:chExt cx="783590" cy="241935"/>
          </a:xfrm>
        </p:grpSpPr>
        <p:sp>
          <p:nvSpPr>
            <p:cNvPr id="117" name="object 53">
              <a:extLst>
                <a:ext uri="{FF2B5EF4-FFF2-40B4-BE49-F238E27FC236}">
                  <a16:creationId xmlns:a16="http://schemas.microsoft.com/office/drawing/2014/main" id="{28D5055A-5C1C-0F4D-8426-C798556501FC}"/>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118" name="object 54">
              <a:extLst>
                <a:ext uri="{FF2B5EF4-FFF2-40B4-BE49-F238E27FC236}">
                  <a16:creationId xmlns:a16="http://schemas.microsoft.com/office/drawing/2014/main" id="{1B97DAAF-EA60-8443-AE23-989A33D63D45}"/>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grpSp>
        <p:nvGrpSpPr>
          <p:cNvPr id="119" name="object 52">
            <a:extLst>
              <a:ext uri="{FF2B5EF4-FFF2-40B4-BE49-F238E27FC236}">
                <a16:creationId xmlns:a16="http://schemas.microsoft.com/office/drawing/2014/main" id="{35279764-5342-8243-88EA-59EA9A3E5ADE}"/>
              </a:ext>
            </a:extLst>
          </p:cNvPr>
          <p:cNvGrpSpPr/>
          <p:nvPr/>
        </p:nvGrpSpPr>
        <p:grpSpPr>
          <a:xfrm>
            <a:off x="1056461" y="4123414"/>
            <a:ext cx="783590" cy="241935"/>
            <a:chOff x="2971912" y="3066185"/>
            <a:chExt cx="783590" cy="241935"/>
          </a:xfrm>
        </p:grpSpPr>
        <p:sp>
          <p:nvSpPr>
            <p:cNvPr id="120" name="object 53">
              <a:extLst>
                <a:ext uri="{FF2B5EF4-FFF2-40B4-BE49-F238E27FC236}">
                  <a16:creationId xmlns:a16="http://schemas.microsoft.com/office/drawing/2014/main" id="{6D009671-97D0-EB4C-9B1D-9EF1FF5DB19C}"/>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121" name="object 54">
              <a:extLst>
                <a:ext uri="{FF2B5EF4-FFF2-40B4-BE49-F238E27FC236}">
                  <a16:creationId xmlns:a16="http://schemas.microsoft.com/office/drawing/2014/main" id="{170EF06E-10DC-8E40-B9AD-41694F5E3DB0}"/>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pic>
        <p:nvPicPr>
          <p:cNvPr id="122" name="図 121">
            <a:extLst>
              <a:ext uri="{FF2B5EF4-FFF2-40B4-BE49-F238E27FC236}">
                <a16:creationId xmlns:a16="http://schemas.microsoft.com/office/drawing/2014/main" id="{6AB1409C-A4F2-C043-BF0B-7D14A1519A1F}"/>
              </a:ext>
            </a:extLst>
          </p:cNvPr>
          <p:cNvPicPr>
            <a:picLocks noChangeAspect="1"/>
          </p:cNvPicPr>
          <p:nvPr/>
        </p:nvPicPr>
        <p:blipFill>
          <a:blip r:embed="rId6"/>
          <a:stretch>
            <a:fillRect/>
          </a:stretch>
        </p:blipFill>
        <p:spPr>
          <a:xfrm>
            <a:off x="1434820" y="342265"/>
            <a:ext cx="2501900" cy="444500"/>
          </a:xfrm>
          <a:prstGeom prst="rect">
            <a:avLst/>
          </a:prstGeom>
        </p:spPr>
      </p:pic>
      <p:sp>
        <p:nvSpPr>
          <p:cNvPr id="55" name="角丸四角形 54">
            <a:extLst>
              <a:ext uri="{FF2B5EF4-FFF2-40B4-BE49-F238E27FC236}">
                <a16:creationId xmlns:a16="http://schemas.microsoft.com/office/drawing/2014/main" id="{DC5C92D3-45A2-DB41-8020-47CC1CF5DA74}"/>
              </a:ext>
            </a:extLst>
          </p:cNvPr>
          <p:cNvSpPr/>
          <p:nvPr/>
        </p:nvSpPr>
        <p:spPr>
          <a:xfrm>
            <a:off x="5719849" y="1020541"/>
            <a:ext cx="4608195" cy="6179522"/>
          </a:xfrm>
          <a:prstGeom prst="roundRect">
            <a:avLst>
              <a:gd name="adj" fmla="val 725"/>
            </a:avLst>
          </a:prstGeom>
          <a:solidFill>
            <a:schemeClr val="bg1"/>
          </a:solidFill>
          <a:ln w="12700" cap="flat">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object 13">
            <a:extLst>
              <a:ext uri="{FF2B5EF4-FFF2-40B4-BE49-F238E27FC236}">
                <a16:creationId xmlns:a16="http://schemas.microsoft.com/office/drawing/2014/main" id="{C932D355-02DF-634A-AAAC-9F81DB3C1568}"/>
              </a:ext>
            </a:extLst>
          </p:cNvPr>
          <p:cNvSpPr/>
          <p:nvPr/>
        </p:nvSpPr>
        <p:spPr>
          <a:xfrm>
            <a:off x="7861662" y="1313185"/>
            <a:ext cx="2188845" cy="1176655"/>
          </a:xfrm>
          <a:custGeom>
            <a:avLst/>
            <a:gdLst/>
            <a:ahLst/>
            <a:cxnLst/>
            <a:rect l="l" t="t" r="r" b="b"/>
            <a:pathLst>
              <a:path w="2188845" h="1176654">
                <a:moveTo>
                  <a:pt x="2026785" y="0"/>
                </a:moveTo>
                <a:lnTo>
                  <a:pt x="357014" y="0"/>
                </a:lnTo>
                <a:lnTo>
                  <a:pt x="314167" y="5800"/>
                </a:lnTo>
                <a:lnTo>
                  <a:pt x="275586" y="22153"/>
                </a:lnTo>
                <a:lnTo>
                  <a:pt x="242843" y="47486"/>
                </a:lnTo>
                <a:lnTo>
                  <a:pt x="217509" y="80230"/>
                </a:lnTo>
                <a:lnTo>
                  <a:pt x="201156" y="118811"/>
                </a:lnTo>
                <a:lnTo>
                  <a:pt x="195356" y="161658"/>
                </a:lnTo>
                <a:lnTo>
                  <a:pt x="195356" y="701852"/>
                </a:lnTo>
                <a:lnTo>
                  <a:pt x="195267" y="701662"/>
                </a:lnTo>
                <a:lnTo>
                  <a:pt x="6088" y="865009"/>
                </a:lnTo>
                <a:lnTo>
                  <a:pt x="651" y="871448"/>
                </a:lnTo>
                <a:lnTo>
                  <a:pt x="0" y="876742"/>
                </a:lnTo>
                <a:lnTo>
                  <a:pt x="3932" y="880349"/>
                </a:lnTo>
                <a:lnTo>
                  <a:pt x="12247" y="881722"/>
                </a:lnTo>
                <a:lnTo>
                  <a:pt x="195356" y="882992"/>
                </a:lnTo>
                <a:lnTo>
                  <a:pt x="195356" y="1014501"/>
                </a:lnTo>
                <a:lnTo>
                  <a:pt x="201156" y="1057348"/>
                </a:lnTo>
                <a:lnTo>
                  <a:pt x="217509" y="1095929"/>
                </a:lnTo>
                <a:lnTo>
                  <a:pt x="242843" y="1128672"/>
                </a:lnTo>
                <a:lnTo>
                  <a:pt x="275586" y="1154006"/>
                </a:lnTo>
                <a:lnTo>
                  <a:pt x="314167" y="1170359"/>
                </a:lnTo>
                <a:lnTo>
                  <a:pt x="357014" y="1176159"/>
                </a:lnTo>
                <a:lnTo>
                  <a:pt x="2026785" y="1176159"/>
                </a:lnTo>
                <a:lnTo>
                  <a:pt x="2069632" y="1170359"/>
                </a:lnTo>
                <a:lnTo>
                  <a:pt x="2108213" y="1154006"/>
                </a:lnTo>
                <a:lnTo>
                  <a:pt x="2140956" y="1128672"/>
                </a:lnTo>
                <a:lnTo>
                  <a:pt x="2166290" y="1095929"/>
                </a:lnTo>
                <a:lnTo>
                  <a:pt x="2182643" y="1057348"/>
                </a:lnTo>
                <a:lnTo>
                  <a:pt x="2188443" y="1014501"/>
                </a:lnTo>
                <a:lnTo>
                  <a:pt x="2188443" y="161658"/>
                </a:lnTo>
                <a:lnTo>
                  <a:pt x="2182643" y="118811"/>
                </a:lnTo>
                <a:lnTo>
                  <a:pt x="2166290" y="80230"/>
                </a:lnTo>
                <a:lnTo>
                  <a:pt x="2140956" y="47486"/>
                </a:lnTo>
                <a:lnTo>
                  <a:pt x="2108213" y="22153"/>
                </a:lnTo>
                <a:lnTo>
                  <a:pt x="2069632" y="5800"/>
                </a:lnTo>
                <a:lnTo>
                  <a:pt x="2026785" y="0"/>
                </a:lnTo>
                <a:close/>
              </a:path>
            </a:pathLst>
          </a:custGeom>
          <a:solidFill>
            <a:srgbClr val="D0E8CC"/>
          </a:solidFill>
        </p:spPr>
        <p:txBody>
          <a:bodyPr wrap="square" lIns="0" tIns="0" rIns="0" bIns="0" rtlCol="0"/>
          <a:lstStyle/>
          <a:p>
            <a:endParaRPr/>
          </a:p>
        </p:txBody>
      </p:sp>
      <p:sp>
        <p:nvSpPr>
          <p:cNvPr id="2" name="図プレースホルダー 1">
            <a:extLst>
              <a:ext uri="{FF2B5EF4-FFF2-40B4-BE49-F238E27FC236}">
                <a16:creationId xmlns:a16="http://schemas.microsoft.com/office/drawing/2014/main" id="{37422895-4D85-964C-BB35-158BB7E63766}"/>
              </a:ext>
            </a:extLst>
          </p:cNvPr>
          <p:cNvSpPr>
            <a:spLocks noGrp="1"/>
          </p:cNvSpPr>
          <p:nvPr>
            <p:ph type="pic" sz="quarter" idx="10"/>
          </p:nvPr>
        </p:nvSpPr>
        <p:spPr/>
      </p:sp>
      <p:sp>
        <p:nvSpPr>
          <p:cNvPr id="3" name="図プレースホルダー 2">
            <a:extLst>
              <a:ext uri="{FF2B5EF4-FFF2-40B4-BE49-F238E27FC236}">
                <a16:creationId xmlns:a16="http://schemas.microsoft.com/office/drawing/2014/main" id="{1CB4F28E-0B0E-2344-A342-17F045251405}"/>
              </a:ext>
            </a:extLst>
          </p:cNvPr>
          <p:cNvSpPr>
            <a:spLocks noGrp="1"/>
          </p:cNvSpPr>
          <p:nvPr>
            <p:ph type="pic" sz="quarter" idx="11"/>
          </p:nvPr>
        </p:nvSpPr>
        <p:spPr/>
      </p:sp>
      <p:sp>
        <p:nvSpPr>
          <p:cNvPr id="4" name="図プレースホルダー 3">
            <a:extLst>
              <a:ext uri="{FF2B5EF4-FFF2-40B4-BE49-F238E27FC236}">
                <a16:creationId xmlns:a16="http://schemas.microsoft.com/office/drawing/2014/main" id="{20E5CAF0-22BE-7541-A07F-E29B36BD45E6}"/>
              </a:ext>
            </a:extLst>
          </p:cNvPr>
          <p:cNvSpPr>
            <a:spLocks noGrp="1"/>
          </p:cNvSpPr>
          <p:nvPr>
            <p:ph type="pic" sz="quarter" idx="12"/>
          </p:nvPr>
        </p:nvSpPr>
        <p:spPr/>
      </p:sp>
      <p:sp>
        <p:nvSpPr>
          <p:cNvPr id="5" name="図プレースホルダー 4">
            <a:extLst>
              <a:ext uri="{FF2B5EF4-FFF2-40B4-BE49-F238E27FC236}">
                <a16:creationId xmlns:a16="http://schemas.microsoft.com/office/drawing/2014/main" id="{01DFEC23-248F-F046-8B14-14ABBC6C6772}"/>
              </a:ext>
            </a:extLst>
          </p:cNvPr>
          <p:cNvSpPr>
            <a:spLocks noGrp="1"/>
          </p:cNvSpPr>
          <p:nvPr>
            <p:ph type="pic" sz="quarter" idx="13"/>
          </p:nvPr>
        </p:nvSpPr>
        <p:spPr/>
      </p:sp>
      <p:sp>
        <p:nvSpPr>
          <p:cNvPr id="6" name="図プレースホルダー 5">
            <a:extLst>
              <a:ext uri="{FF2B5EF4-FFF2-40B4-BE49-F238E27FC236}">
                <a16:creationId xmlns:a16="http://schemas.microsoft.com/office/drawing/2014/main" id="{2506B56E-7A3F-C34A-95C0-874764EAC6B5}"/>
              </a:ext>
            </a:extLst>
          </p:cNvPr>
          <p:cNvSpPr>
            <a:spLocks noGrp="1"/>
          </p:cNvSpPr>
          <p:nvPr>
            <p:ph type="pic" sz="quarter" idx="14"/>
          </p:nvPr>
        </p:nvSpPr>
        <p:spPr/>
      </p:sp>
      <p:sp>
        <p:nvSpPr>
          <p:cNvPr id="56" name="object 10">
            <a:extLst>
              <a:ext uri="{FF2B5EF4-FFF2-40B4-BE49-F238E27FC236}">
                <a16:creationId xmlns:a16="http://schemas.microsoft.com/office/drawing/2014/main" id="{95DF1293-591E-1B4E-BA33-1C92358046B0}"/>
              </a:ext>
            </a:extLst>
          </p:cNvPr>
          <p:cNvSpPr/>
          <p:nvPr/>
        </p:nvSpPr>
        <p:spPr>
          <a:xfrm>
            <a:off x="8505614" y="2627330"/>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7" y="846683"/>
                </a:lnTo>
                <a:lnTo>
                  <a:pt x="232218" y="877869"/>
                </a:lnTo>
                <a:lnTo>
                  <a:pt x="268543" y="905962"/>
                </a:lnTo>
                <a:lnTo>
                  <a:pt x="307546" y="930717"/>
                </a:lnTo>
                <a:lnTo>
                  <a:pt x="349044" y="951887"/>
                </a:lnTo>
                <a:lnTo>
                  <a:pt x="392851" y="969225"/>
                </a:lnTo>
                <a:lnTo>
                  <a:pt x="438784"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FCDAD8"/>
          </a:solidFill>
        </p:spPr>
        <p:txBody>
          <a:bodyPr wrap="square" lIns="0" tIns="0" rIns="0" bIns="0" rtlCol="0"/>
          <a:lstStyle/>
          <a:p>
            <a:endParaRPr/>
          </a:p>
        </p:txBody>
      </p:sp>
      <p:sp>
        <p:nvSpPr>
          <p:cNvPr id="57" name="object 11">
            <a:extLst>
              <a:ext uri="{FF2B5EF4-FFF2-40B4-BE49-F238E27FC236}">
                <a16:creationId xmlns:a16="http://schemas.microsoft.com/office/drawing/2014/main" id="{DA5B1DBD-9044-9D46-8370-4B698E71D436}"/>
              </a:ext>
            </a:extLst>
          </p:cNvPr>
          <p:cNvSpPr/>
          <p:nvPr/>
        </p:nvSpPr>
        <p:spPr>
          <a:xfrm>
            <a:off x="8149358" y="4388118"/>
            <a:ext cx="1225550" cy="755650"/>
          </a:xfrm>
          <a:custGeom>
            <a:avLst/>
            <a:gdLst/>
            <a:ahLst/>
            <a:cxnLst/>
            <a:rect l="l" t="t" r="r" b="b"/>
            <a:pathLst>
              <a:path w="1225550" h="755650">
                <a:moveTo>
                  <a:pt x="1121690" y="0"/>
                </a:moveTo>
                <a:lnTo>
                  <a:pt x="233135" y="0"/>
                </a:lnTo>
                <a:lnTo>
                  <a:pt x="192824" y="8190"/>
                </a:lnTo>
                <a:lnTo>
                  <a:pt x="159812" y="30492"/>
                </a:lnTo>
                <a:lnTo>
                  <a:pt x="137505" y="63500"/>
                </a:lnTo>
                <a:lnTo>
                  <a:pt x="129312" y="103809"/>
                </a:lnTo>
                <a:lnTo>
                  <a:pt x="129312" y="444169"/>
                </a:lnTo>
                <a:lnTo>
                  <a:pt x="4992" y="551510"/>
                </a:lnTo>
                <a:lnTo>
                  <a:pt x="533" y="556785"/>
                </a:lnTo>
                <a:lnTo>
                  <a:pt x="0" y="561128"/>
                </a:lnTo>
                <a:lnTo>
                  <a:pt x="3226" y="564088"/>
                </a:lnTo>
                <a:lnTo>
                  <a:pt x="10047" y="565213"/>
                </a:lnTo>
                <a:lnTo>
                  <a:pt x="129312" y="566051"/>
                </a:lnTo>
                <a:lnTo>
                  <a:pt x="129312" y="651497"/>
                </a:lnTo>
                <a:lnTo>
                  <a:pt x="137505" y="691806"/>
                </a:lnTo>
                <a:lnTo>
                  <a:pt x="159812" y="724814"/>
                </a:lnTo>
                <a:lnTo>
                  <a:pt x="192824" y="747116"/>
                </a:lnTo>
                <a:lnTo>
                  <a:pt x="233135" y="755307"/>
                </a:lnTo>
                <a:lnTo>
                  <a:pt x="1121690" y="755307"/>
                </a:lnTo>
                <a:lnTo>
                  <a:pt x="1161999" y="747116"/>
                </a:lnTo>
                <a:lnTo>
                  <a:pt x="1195008" y="724814"/>
                </a:lnTo>
                <a:lnTo>
                  <a:pt x="1217310" y="691806"/>
                </a:lnTo>
                <a:lnTo>
                  <a:pt x="1225500" y="651497"/>
                </a:lnTo>
                <a:lnTo>
                  <a:pt x="1225500" y="103809"/>
                </a:lnTo>
                <a:lnTo>
                  <a:pt x="1217310" y="63500"/>
                </a:lnTo>
                <a:lnTo>
                  <a:pt x="1195008" y="30492"/>
                </a:lnTo>
                <a:lnTo>
                  <a:pt x="1161999" y="8190"/>
                </a:lnTo>
                <a:lnTo>
                  <a:pt x="1121690" y="0"/>
                </a:lnTo>
                <a:close/>
              </a:path>
            </a:pathLst>
          </a:custGeom>
          <a:solidFill>
            <a:srgbClr val="FADAB2"/>
          </a:solidFill>
        </p:spPr>
        <p:txBody>
          <a:bodyPr wrap="square" lIns="0" tIns="0" rIns="0" bIns="0" rtlCol="0"/>
          <a:lstStyle/>
          <a:p>
            <a:endParaRPr/>
          </a:p>
        </p:txBody>
      </p:sp>
      <p:sp>
        <p:nvSpPr>
          <p:cNvPr id="58" name="object 12">
            <a:extLst>
              <a:ext uri="{FF2B5EF4-FFF2-40B4-BE49-F238E27FC236}">
                <a16:creationId xmlns:a16="http://schemas.microsoft.com/office/drawing/2014/main" id="{8F48DF13-37E5-4840-B695-4F68DD976CE0}"/>
              </a:ext>
            </a:extLst>
          </p:cNvPr>
          <p:cNvSpPr/>
          <p:nvPr/>
        </p:nvSpPr>
        <p:spPr>
          <a:xfrm>
            <a:off x="8504637" y="5726613"/>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9" y="846683"/>
                </a:lnTo>
                <a:lnTo>
                  <a:pt x="232221" y="877869"/>
                </a:lnTo>
                <a:lnTo>
                  <a:pt x="268547" y="905962"/>
                </a:lnTo>
                <a:lnTo>
                  <a:pt x="307552" y="930717"/>
                </a:lnTo>
                <a:lnTo>
                  <a:pt x="349050" y="951887"/>
                </a:lnTo>
                <a:lnTo>
                  <a:pt x="392857" y="969225"/>
                </a:lnTo>
                <a:lnTo>
                  <a:pt x="438787"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EADAEB"/>
          </a:solidFill>
        </p:spPr>
        <p:txBody>
          <a:bodyPr wrap="square" lIns="0" tIns="0" rIns="0" bIns="0" rtlCol="0"/>
          <a:lstStyle/>
          <a:p>
            <a:endParaRPr/>
          </a:p>
        </p:txBody>
      </p:sp>
      <p:sp>
        <p:nvSpPr>
          <p:cNvPr id="60" name="object 23">
            <a:extLst>
              <a:ext uri="{FF2B5EF4-FFF2-40B4-BE49-F238E27FC236}">
                <a16:creationId xmlns:a16="http://schemas.microsoft.com/office/drawing/2014/main" id="{AE0A658C-BDD3-BE4B-A02D-AEA1A26FFC35}"/>
              </a:ext>
            </a:extLst>
          </p:cNvPr>
          <p:cNvSpPr txBox="1"/>
          <p:nvPr/>
        </p:nvSpPr>
        <p:spPr>
          <a:xfrm>
            <a:off x="6605760" y="1287146"/>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35" dirty="0">
                <a:solidFill>
                  <a:srgbClr val="DC5E28"/>
                </a:solidFill>
                <a:latin typeface="Yu Gothic" panose="020B0400000000000000" pitchFamily="34" charset="-128"/>
                <a:ea typeface="Yu Gothic" panose="020B0400000000000000" pitchFamily="34" charset="-128"/>
                <a:cs typeface="YuGothic"/>
              </a:rPr>
              <a:t>〇</a:t>
            </a:r>
            <a:r>
              <a:rPr sz="1100" b="1" spc="-60" dirty="0">
                <a:solidFill>
                  <a:srgbClr val="DC5E28"/>
                </a:solidFill>
                <a:latin typeface="Yu Gothic" panose="020B0400000000000000" pitchFamily="34" charset="-128"/>
                <a:ea typeface="Yu Gothic" panose="020B0400000000000000" pitchFamily="34" charset="-128"/>
                <a:cs typeface="YuGothic"/>
              </a:rPr>
              <a:t>駅</a:t>
            </a:r>
            <a:r>
              <a:rPr sz="1100" b="1" spc="-40" dirty="0">
                <a:solidFill>
                  <a:srgbClr val="DC5E28"/>
                </a:solidFill>
                <a:latin typeface="Yu Gothic" panose="020B0400000000000000" pitchFamily="34" charset="-128"/>
                <a:ea typeface="Yu Gothic" panose="020B0400000000000000" pitchFamily="34" charset="-128"/>
                <a:cs typeface="YuGothic"/>
              </a:rPr>
              <a:t>に</a:t>
            </a:r>
            <a:r>
              <a:rPr sz="1100" b="1" spc="-55" dirty="0">
                <a:solidFill>
                  <a:srgbClr val="DC5E28"/>
                </a:solidFill>
                <a:latin typeface="Yu Gothic" panose="020B0400000000000000" pitchFamily="34" charset="-128"/>
                <a:ea typeface="Yu Gothic" panose="020B0400000000000000" pitchFamily="34" charset="-128"/>
                <a:cs typeface="YuGothic"/>
              </a:rPr>
              <a:t>集</a:t>
            </a:r>
            <a:r>
              <a:rPr sz="1100" b="1" dirty="0">
                <a:solidFill>
                  <a:srgbClr val="DC5E28"/>
                </a:solidFill>
                <a:latin typeface="Yu Gothic" panose="020B0400000000000000" pitchFamily="34" charset="-128"/>
                <a:ea typeface="Yu Gothic" panose="020B0400000000000000" pitchFamily="34" charset="-128"/>
                <a:cs typeface="YuGothic"/>
              </a:rPr>
              <a:t>合</a:t>
            </a:r>
            <a:endParaRPr sz="1100" b="1" dirty="0">
              <a:latin typeface="Yu Gothic" panose="020B0400000000000000" pitchFamily="34" charset="-128"/>
              <a:ea typeface="Yu Gothic" panose="020B0400000000000000" pitchFamily="34" charset="-128"/>
              <a:cs typeface="YuGothic"/>
            </a:endParaRPr>
          </a:p>
        </p:txBody>
      </p:sp>
      <p:sp>
        <p:nvSpPr>
          <p:cNvPr id="61" name="object 24">
            <a:extLst>
              <a:ext uri="{FF2B5EF4-FFF2-40B4-BE49-F238E27FC236}">
                <a16:creationId xmlns:a16="http://schemas.microsoft.com/office/drawing/2014/main" id="{3E4C6E5B-0175-3E47-BF6D-1D212A80D23D}"/>
              </a:ext>
            </a:extLst>
          </p:cNvPr>
          <p:cNvSpPr txBox="1"/>
          <p:nvPr/>
        </p:nvSpPr>
        <p:spPr>
          <a:xfrm>
            <a:off x="6614206" y="1734177"/>
            <a:ext cx="1267460" cy="151323"/>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線  </a:t>
            </a:r>
            <a:r>
              <a:rPr sz="900" spc="75" dirty="0">
                <a:solidFill>
                  <a:srgbClr val="231F20"/>
                </a:solidFill>
                <a:latin typeface="Yu Gothic Medium" panose="020B0400000000000000" pitchFamily="34" charset="-128"/>
                <a:ea typeface="Yu Gothic Medium" panose="020B0400000000000000" pitchFamily="34" charset="-128"/>
                <a:cs typeface="YuGothic"/>
              </a:rPr>
              <a:t> </a:t>
            </a:r>
            <a:r>
              <a:rPr sz="900" spc="-80" dirty="0">
                <a:solidFill>
                  <a:srgbClr val="231F20"/>
                </a:solidFill>
                <a:latin typeface="Yu Gothic Medium" panose="020B0400000000000000" pitchFamily="34" charset="-128"/>
                <a:ea typeface="Yu Gothic Medium" panose="020B0400000000000000" pitchFamily="34" charset="-128"/>
                <a:cs typeface="YuGothic"/>
              </a:rPr>
              <a:t>00：00</a:t>
            </a:r>
            <a:r>
              <a:rPr sz="900" spc="165" dirty="0">
                <a:solidFill>
                  <a:srgbClr val="231F20"/>
                </a:solidFill>
                <a:latin typeface="Yu Gothic Medium" panose="020B0400000000000000" pitchFamily="34" charset="-128"/>
                <a:ea typeface="Yu Gothic Medium" panose="020B0400000000000000" pitchFamily="34" charset="-128"/>
                <a:cs typeface="YuGothic"/>
              </a:rPr>
              <a:t> </a:t>
            </a:r>
            <a:r>
              <a:rPr sz="900" spc="170" dirty="0">
                <a:solidFill>
                  <a:srgbClr val="231F20"/>
                </a:solidFill>
                <a:latin typeface="Yu Gothic Medium" panose="020B0400000000000000" pitchFamily="34" charset="-128"/>
                <a:ea typeface="Yu Gothic Medium" panose="020B0400000000000000" pitchFamily="34" charset="-128"/>
                <a:cs typeface="YuGothic"/>
              </a:rPr>
              <a:t> </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発</a:t>
            </a:r>
            <a:endParaRPr sz="900" dirty="0">
              <a:latin typeface="Yu Gothic Medium" panose="020B0400000000000000" pitchFamily="34" charset="-128"/>
              <a:ea typeface="Yu Gothic Medium" panose="020B0400000000000000" pitchFamily="34" charset="-128"/>
              <a:cs typeface="YuGothic"/>
            </a:endParaRPr>
          </a:p>
        </p:txBody>
      </p:sp>
      <p:sp>
        <p:nvSpPr>
          <p:cNvPr id="62" name="object 25">
            <a:extLst>
              <a:ext uri="{FF2B5EF4-FFF2-40B4-BE49-F238E27FC236}">
                <a16:creationId xmlns:a16="http://schemas.microsoft.com/office/drawing/2014/main" id="{4E4020BC-56FF-6E48-B7D3-92E57B30DA2F}"/>
              </a:ext>
            </a:extLst>
          </p:cNvPr>
          <p:cNvSpPr txBox="1"/>
          <p:nvPr/>
        </p:nvSpPr>
        <p:spPr>
          <a:xfrm>
            <a:off x="6614206" y="2595360"/>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64" name="object 30">
            <a:extLst>
              <a:ext uri="{FF2B5EF4-FFF2-40B4-BE49-F238E27FC236}">
                <a16:creationId xmlns:a16="http://schemas.microsoft.com/office/drawing/2014/main" id="{1DDE0D99-B89F-3141-97D4-0DFC4E8BADE6}"/>
              </a:ext>
            </a:extLst>
          </p:cNvPr>
          <p:cNvSpPr txBox="1"/>
          <p:nvPr/>
        </p:nvSpPr>
        <p:spPr>
          <a:xfrm>
            <a:off x="6614206" y="4924425"/>
            <a:ext cx="1383101" cy="302647"/>
          </a:xfrm>
          <a:prstGeom prst="rect">
            <a:avLst/>
          </a:prstGeom>
        </p:spPr>
        <p:txBody>
          <a:bodyPr vert="horz" wrap="square" lIns="0" tIns="12700" rIns="0" bIns="0" rtlCol="0">
            <a:spAutoFit/>
          </a:bodyPr>
          <a:lstStyle/>
          <a:p>
            <a:pPr marL="12700">
              <a:spcBef>
                <a:spcPts val="100"/>
              </a:spcBef>
            </a:pP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35" dirty="0" err="1">
                <a:solidFill>
                  <a:srgbClr val="231F20"/>
                </a:solidFill>
                <a:latin typeface="Yu Gothic Medium" panose="020B0400000000000000" pitchFamily="34" charset="-128"/>
                <a:ea typeface="Yu Gothic Medium" panose="020B0400000000000000" pitchFamily="34" charset="-128"/>
                <a:cs typeface="YuGothic"/>
              </a:rPr>
              <a:t>〇</a:t>
            </a:r>
            <a:r>
              <a:rPr sz="900" spc="-70" dirty="0" err="1">
                <a:solidFill>
                  <a:srgbClr val="231F20"/>
                </a:solidFill>
                <a:latin typeface="Yu Gothic Medium" panose="020B0400000000000000" pitchFamily="34" charset="-128"/>
                <a:ea typeface="Yu Gothic Medium" panose="020B0400000000000000" pitchFamily="34" charset="-128"/>
                <a:cs typeface="YuGothic"/>
              </a:rPr>
              <a:t>で</a:t>
            </a:r>
            <a:r>
              <a:rPr sz="900" spc="-30" dirty="0" err="1">
                <a:solidFill>
                  <a:srgbClr val="231F20"/>
                </a:solidFill>
                <a:latin typeface="Yu Gothic Medium" panose="020B0400000000000000" pitchFamily="34" charset="-128"/>
                <a:ea typeface="Yu Gothic Medium" panose="020B0400000000000000" pitchFamily="34" charset="-128"/>
                <a:cs typeface="YuGothic"/>
              </a:rPr>
              <a:t>パ</a:t>
            </a:r>
            <a:r>
              <a:rPr sz="900" spc="-80" dirty="0" err="1">
                <a:solidFill>
                  <a:srgbClr val="231F20"/>
                </a:solidFill>
                <a:latin typeface="Yu Gothic Medium" panose="020B0400000000000000" pitchFamily="34" charset="-128"/>
                <a:ea typeface="Yu Gothic Medium" panose="020B0400000000000000" pitchFamily="34" charset="-128"/>
                <a:cs typeface="YuGothic"/>
              </a:rPr>
              <a:t>ワ</a:t>
            </a:r>
            <a:r>
              <a:rPr sz="900" spc="-25" dirty="0" err="1">
                <a:solidFill>
                  <a:srgbClr val="231F20"/>
                </a:solidFill>
                <a:latin typeface="Yu Gothic Medium" panose="020B0400000000000000" pitchFamily="34" charset="-128"/>
                <a:ea typeface="Yu Gothic Medium" panose="020B0400000000000000" pitchFamily="34" charset="-128"/>
                <a:cs typeface="YuGothic"/>
              </a:rPr>
              <a:t>ー</a:t>
            </a:r>
            <a:r>
              <a:rPr sz="900" spc="-55" dirty="0" err="1">
                <a:solidFill>
                  <a:srgbClr val="231F20"/>
                </a:solidFill>
                <a:latin typeface="Yu Gothic Medium" panose="020B0400000000000000" pitchFamily="34" charset="-128"/>
                <a:ea typeface="Yu Gothic Medium" panose="020B0400000000000000" pitchFamily="34" charset="-128"/>
                <a:cs typeface="YuGothic"/>
              </a:rPr>
              <a:t>チ</a:t>
            </a:r>
            <a:r>
              <a:rPr sz="900" spc="-65" dirty="0" err="1">
                <a:solidFill>
                  <a:srgbClr val="231F20"/>
                </a:solidFill>
                <a:latin typeface="Yu Gothic Medium" panose="020B0400000000000000" pitchFamily="34" charset="-128"/>
                <a:ea typeface="Yu Gothic Medium" panose="020B0400000000000000" pitchFamily="34" charset="-128"/>
                <a:cs typeface="YuGothic"/>
              </a:rPr>
              <a:t>ャ</a:t>
            </a:r>
            <a:r>
              <a:rPr sz="900" spc="-35" dirty="0" err="1">
                <a:solidFill>
                  <a:srgbClr val="231F20"/>
                </a:solidFill>
                <a:latin typeface="Yu Gothic Medium" panose="020B0400000000000000" pitchFamily="34" charset="-128"/>
                <a:ea typeface="Yu Gothic Medium" panose="020B0400000000000000" pitchFamily="34" charset="-128"/>
                <a:cs typeface="YuGothic"/>
              </a:rPr>
              <a:t>ー</a:t>
            </a:r>
            <a:r>
              <a:rPr sz="900" spc="-160" dirty="0" err="1">
                <a:solidFill>
                  <a:srgbClr val="231F20"/>
                </a:solidFill>
                <a:latin typeface="Yu Gothic Medium" panose="020B0400000000000000" pitchFamily="34" charset="-128"/>
                <a:ea typeface="Yu Gothic Medium" panose="020B0400000000000000" pitchFamily="34" charset="-128"/>
                <a:cs typeface="YuGothic"/>
              </a:rPr>
              <a:t>ジ</a:t>
            </a:r>
            <a:r>
              <a:rPr sz="900" spc="-160" dirty="0">
                <a:solidFill>
                  <a:srgbClr val="231F20"/>
                </a:solidFill>
                <a:latin typeface="Yu Gothic Medium" panose="020B0400000000000000" pitchFamily="34" charset="-128"/>
                <a:ea typeface="Yu Gothic Medium" panose="020B0400000000000000" pitchFamily="34" charset="-128"/>
                <a:cs typeface="YuGothic"/>
              </a:rPr>
              <a:t>！</a:t>
            </a:r>
            <a:endParaRPr lang="en-US" sz="900" spc="-160" dirty="0">
              <a:solidFill>
                <a:srgbClr val="231F20"/>
              </a:solidFill>
              <a:latin typeface="Yu Gothic Medium" panose="020B0400000000000000" pitchFamily="34" charset="-128"/>
              <a:ea typeface="Yu Gothic Medium" panose="020B0400000000000000" pitchFamily="34" charset="-128"/>
              <a:cs typeface="YuGothic"/>
            </a:endParaRPr>
          </a:p>
          <a:p>
            <a:pPr marL="12700">
              <a:spcBef>
                <a:spcPts val="100"/>
              </a:spcBef>
            </a:pPr>
            <a:r>
              <a:rPr sz="900" dirty="0" err="1">
                <a:solidFill>
                  <a:srgbClr val="231F20"/>
                </a:solidFill>
                <a:latin typeface="Yu Gothic Medium" panose="020B0400000000000000" pitchFamily="34" charset="-128"/>
                <a:ea typeface="Yu Gothic Medium" panose="020B0400000000000000" pitchFamily="34" charset="-128"/>
                <a:cs typeface="YuGothic"/>
              </a:rPr>
              <a:t>徒歩</a:t>
            </a: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10" dirty="0" err="1">
                <a:solidFill>
                  <a:srgbClr val="231F20"/>
                </a:solidFill>
                <a:latin typeface="Yu Gothic Medium" panose="020B0400000000000000" pitchFamily="34" charset="-128"/>
                <a:ea typeface="Yu Gothic Medium" panose="020B0400000000000000" pitchFamily="34" charset="-128"/>
                <a:cs typeface="YuGothic"/>
              </a:rPr>
              <a:t>〇</a:t>
            </a:r>
            <a:r>
              <a:rPr sz="900" dirty="0" err="1">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66" name="object 33">
            <a:extLst>
              <a:ext uri="{FF2B5EF4-FFF2-40B4-BE49-F238E27FC236}">
                <a16:creationId xmlns:a16="http://schemas.microsoft.com/office/drawing/2014/main" id="{137AB89D-6F5C-4346-BB95-75ACAFA93379}"/>
              </a:ext>
            </a:extLst>
          </p:cNvPr>
          <p:cNvSpPr/>
          <p:nvPr/>
        </p:nvSpPr>
        <p:spPr>
          <a:xfrm>
            <a:off x="8432146" y="1476758"/>
            <a:ext cx="264795" cy="211454"/>
          </a:xfrm>
          <a:custGeom>
            <a:avLst/>
            <a:gdLst/>
            <a:ahLst/>
            <a:cxnLst/>
            <a:rect l="l" t="t" r="r" b="b"/>
            <a:pathLst>
              <a:path w="264795" h="211455">
                <a:moveTo>
                  <a:pt x="219735" y="186817"/>
                </a:moveTo>
                <a:lnTo>
                  <a:pt x="212775" y="179870"/>
                </a:lnTo>
                <a:lnTo>
                  <a:pt x="204203" y="179870"/>
                </a:lnTo>
                <a:lnTo>
                  <a:pt x="6946" y="179870"/>
                </a:lnTo>
                <a:lnTo>
                  <a:pt x="0" y="186817"/>
                </a:lnTo>
                <a:lnTo>
                  <a:pt x="0" y="203974"/>
                </a:lnTo>
                <a:lnTo>
                  <a:pt x="6946" y="210921"/>
                </a:lnTo>
                <a:lnTo>
                  <a:pt x="212775" y="210921"/>
                </a:lnTo>
                <a:lnTo>
                  <a:pt x="219735" y="203974"/>
                </a:lnTo>
                <a:lnTo>
                  <a:pt x="219735" y="186817"/>
                </a:lnTo>
                <a:close/>
              </a:path>
              <a:path w="264795" h="211455">
                <a:moveTo>
                  <a:pt x="264287" y="70459"/>
                </a:moveTo>
                <a:lnTo>
                  <a:pt x="260426" y="52285"/>
                </a:lnTo>
                <a:lnTo>
                  <a:pt x="258610" y="49720"/>
                </a:lnTo>
                <a:lnTo>
                  <a:pt x="249923" y="37426"/>
                </a:lnTo>
                <a:lnTo>
                  <a:pt x="238290" y="29946"/>
                </a:lnTo>
                <a:lnTo>
                  <a:pt x="238290" y="70459"/>
                </a:lnTo>
                <a:lnTo>
                  <a:pt x="236474" y="78524"/>
                </a:lnTo>
                <a:lnTo>
                  <a:pt x="231546" y="85128"/>
                </a:lnTo>
                <a:lnTo>
                  <a:pt x="224231" y="89573"/>
                </a:lnTo>
                <a:lnTo>
                  <a:pt x="215290" y="91211"/>
                </a:lnTo>
                <a:lnTo>
                  <a:pt x="213944" y="91211"/>
                </a:lnTo>
                <a:lnTo>
                  <a:pt x="212636" y="91059"/>
                </a:lnTo>
                <a:lnTo>
                  <a:pt x="211353" y="90855"/>
                </a:lnTo>
                <a:lnTo>
                  <a:pt x="212775" y="84302"/>
                </a:lnTo>
                <a:lnTo>
                  <a:pt x="213829" y="77609"/>
                </a:lnTo>
                <a:lnTo>
                  <a:pt x="214490" y="70789"/>
                </a:lnTo>
                <a:lnTo>
                  <a:pt x="214718" y="63855"/>
                </a:lnTo>
                <a:lnTo>
                  <a:pt x="214718" y="49771"/>
                </a:lnTo>
                <a:lnTo>
                  <a:pt x="214909" y="49771"/>
                </a:lnTo>
                <a:lnTo>
                  <a:pt x="215087" y="49720"/>
                </a:lnTo>
                <a:lnTo>
                  <a:pt x="215290" y="49720"/>
                </a:lnTo>
                <a:lnTo>
                  <a:pt x="224231" y="51358"/>
                </a:lnTo>
                <a:lnTo>
                  <a:pt x="231546" y="55803"/>
                </a:lnTo>
                <a:lnTo>
                  <a:pt x="236474" y="62395"/>
                </a:lnTo>
                <a:lnTo>
                  <a:pt x="238290" y="70459"/>
                </a:lnTo>
                <a:lnTo>
                  <a:pt x="238290" y="29946"/>
                </a:lnTo>
                <a:lnTo>
                  <a:pt x="234340" y="27406"/>
                </a:lnTo>
                <a:lnTo>
                  <a:pt x="215557" y="23774"/>
                </a:lnTo>
                <a:lnTo>
                  <a:pt x="215290" y="23723"/>
                </a:lnTo>
                <a:lnTo>
                  <a:pt x="215087" y="23723"/>
                </a:lnTo>
                <a:lnTo>
                  <a:pt x="214909" y="23774"/>
                </a:lnTo>
                <a:lnTo>
                  <a:pt x="214718" y="23774"/>
                </a:lnTo>
                <a:lnTo>
                  <a:pt x="214718" y="3416"/>
                </a:lnTo>
                <a:lnTo>
                  <a:pt x="211302" y="0"/>
                </a:lnTo>
                <a:lnTo>
                  <a:pt x="8432" y="0"/>
                </a:lnTo>
                <a:lnTo>
                  <a:pt x="5016" y="3416"/>
                </a:lnTo>
                <a:lnTo>
                  <a:pt x="5016" y="63855"/>
                </a:lnTo>
                <a:lnTo>
                  <a:pt x="13271" y="106362"/>
                </a:lnTo>
                <a:lnTo>
                  <a:pt x="35763" y="141122"/>
                </a:lnTo>
                <a:lnTo>
                  <a:pt x="69100" y="164566"/>
                </a:lnTo>
                <a:lnTo>
                  <a:pt x="109867" y="173177"/>
                </a:lnTo>
                <a:lnTo>
                  <a:pt x="138696" y="168973"/>
                </a:lnTo>
                <a:lnTo>
                  <a:pt x="164452" y="157149"/>
                </a:lnTo>
                <a:lnTo>
                  <a:pt x="186029" y="138874"/>
                </a:lnTo>
                <a:lnTo>
                  <a:pt x="202323" y="115328"/>
                </a:lnTo>
                <a:lnTo>
                  <a:pt x="206476" y="116433"/>
                </a:lnTo>
                <a:lnTo>
                  <a:pt x="210769" y="117208"/>
                </a:lnTo>
                <a:lnTo>
                  <a:pt x="215290" y="117208"/>
                </a:lnTo>
                <a:lnTo>
                  <a:pt x="225018" y="115328"/>
                </a:lnTo>
                <a:lnTo>
                  <a:pt x="234340" y="113525"/>
                </a:lnTo>
                <a:lnTo>
                  <a:pt x="249923" y="103505"/>
                </a:lnTo>
                <a:lnTo>
                  <a:pt x="258610" y="91211"/>
                </a:lnTo>
                <a:lnTo>
                  <a:pt x="260426" y="88646"/>
                </a:lnTo>
                <a:lnTo>
                  <a:pt x="264287" y="70459"/>
                </a:lnTo>
                <a:close/>
              </a:path>
            </a:pathLst>
          </a:custGeom>
          <a:solidFill>
            <a:srgbClr val="F2632D"/>
          </a:solidFill>
        </p:spPr>
        <p:txBody>
          <a:bodyPr wrap="square" lIns="0" tIns="0" rIns="0" bIns="0" rtlCol="0"/>
          <a:lstStyle/>
          <a:p>
            <a:endParaRPr/>
          </a:p>
        </p:txBody>
      </p:sp>
      <p:sp>
        <p:nvSpPr>
          <p:cNvPr id="69" name="object 13">
            <a:extLst>
              <a:ext uri="{FF2B5EF4-FFF2-40B4-BE49-F238E27FC236}">
                <a16:creationId xmlns:a16="http://schemas.microsoft.com/office/drawing/2014/main" id="{D6D8FD81-3BEB-DE4C-8E4C-CC72957664B1}"/>
              </a:ext>
            </a:extLst>
          </p:cNvPr>
          <p:cNvSpPr txBox="1">
            <a:spLocks/>
          </p:cNvSpPr>
          <p:nvPr/>
        </p:nvSpPr>
        <p:spPr>
          <a:xfrm>
            <a:off x="6632878" y="339000"/>
            <a:ext cx="2115496" cy="612988"/>
          </a:xfrm>
          <a:prstGeom prst="rect">
            <a:avLst/>
          </a:prstGeom>
        </p:spPr>
        <p:txBody>
          <a:bodyPr vert="horz" wrap="square" lIns="0" tIns="12700" rIns="0" bIns="0" rtlCol="0">
            <a:spAutoFit/>
          </a:bodyPr>
          <a:lstStyle>
            <a:lvl1pPr>
              <a:defRPr sz="3900" b="1" i="0">
                <a:solidFill>
                  <a:srgbClr val="323031"/>
                </a:solidFill>
                <a:latin typeface="A P-OTF A1Gothic Std"/>
                <a:ea typeface="+mj-ea"/>
                <a:cs typeface="A P-OTF A1Gothic Std"/>
              </a:defRPr>
            </a:lvl1pPr>
          </a:lstStyle>
          <a:p>
            <a:pPr marL="12700">
              <a:spcBef>
                <a:spcPts val="100"/>
              </a:spcBef>
            </a:pPr>
            <a:r>
              <a:rPr kumimoji="0" lang="en" kern="0" dirty="0"/>
              <a:t>DAY</a:t>
            </a:r>
            <a:r>
              <a:rPr kumimoji="0" lang="en" kern="0" spc="-90" dirty="0"/>
              <a:t> </a:t>
            </a:r>
            <a:r>
              <a:rPr kumimoji="0" lang="en-US" altLang="ja-JP" kern="0" dirty="0"/>
              <a:t>2</a:t>
            </a:r>
            <a:endParaRPr kumimoji="0" lang="en" kern="0" dirty="0"/>
          </a:p>
        </p:txBody>
      </p:sp>
      <p:sp>
        <p:nvSpPr>
          <p:cNvPr id="70" name="object 14">
            <a:extLst>
              <a:ext uri="{FF2B5EF4-FFF2-40B4-BE49-F238E27FC236}">
                <a16:creationId xmlns:a16="http://schemas.microsoft.com/office/drawing/2014/main" id="{13B82B66-EEA1-DB42-A5E4-7BCDFD4ECDCD}"/>
              </a:ext>
            </a:extLst>
          </p:cNvPr>
          <p:cNvSpPr txBox="1"/>
          <p:nvPr/>
        </p:nvSpPr>
        <p:spPr>
          <a:xfrm>
            <a:off x="9334940" y="582167"/>
            <a:ext cx="984250" cy="212879"/>
          </a:xfrm>
          <a:prstGeom prst="rect">
            <a:avLst/>
          </a:prstGeom>
        </p:spPr>
        <p:txBody>
          <a:bodyPr vert="horz" wrap="square" lIns="0" tIns="12700" rIns="0" bIns="0" rtlCol="0">
            <a:spAutoFit/>
          </a:bodyPr>
          <a:lstStyle/>
          <a:p>
            <a:pPr marL="12700" algn="r">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20XX/00/00</a:t>
            </a:r>
            <a:endParaRPr sz="1300" b="1" dirty="0">
              <a:latin typeface="Yu Gothic" panose="020B0400000000000000" pitchFamily="34" charset="-128"/>
              <a:ea typeface="Yu Gothic" panose="020B0400000000000000" pitchFamily="34" charset="-128"/>
              <a:cs typeface="YuGothic"/>
            </a:endParaRPr>
          </a:p>
        </p:txBody>
      </p:sp>
      <p:sp>
        <p:nvSpPr>
          <p:cNvPr id="71" name="object 11">
            <a:extLst>
              <a:ext uri="{FF2B5EF4-FFF2-40B4-BE49-F238E27FC236}">
                <a16:creationId xmlns:a16="http://schemas.microsoft.com/office/drawing/2014/main" id="{F852D236-C1BC-074B-A0FD-FC1282D6BD7E}"/>
              </a:ext>
            </a:extLst>
          </p:cNvPr>
          <p:cNvSpPr/>
          <p:nvPr/>
        </p:nvSpPr>
        <p:spPr>
          <a:xfrm>
            <a:off x="6111695" y="1344848"/>
            <a:ext cx="0" cy="5612765"/>
          </a:xfrm>
          <a:custGeom>
            <a:avLst/>
            <a:gdLst/>
            <a:ahLst/>
            <a:cxnLst/>
            <a:rect l="l" t="t" r="r" b="b"/>
            <a:pathLst>
              <a:path h="5612765">
                <a:moveTo>
                  <a:pt x="0" y="0"/>
                </a:moveTo>
                <a:lnTo>
                  <a:pt x="0" y="5612726"/>
                </a:lnTo>
              </a:path>
            </a:pathLst>
          </a:custGeom>
          <a:ln w="17995">
            <a:solidFill>
              <a:srgbClr val="D1D3D4"/>
            </a:solidFill>
          </a:ln>
        </p:spPr>
        <p:txBody>
          <a:bodyPr wrap="square" lIns="0" tIns="0" rIns="0" bIns="0" rtlCol="0"/>
          <a:lstStyle/>
          <a:p>
            <a:endParaRPr/>
          </a:p>
        </p:txBody>
      </p:sp>
      <p:pic>
        <p:nvPicPr>
          <p:cNvPr id="72" name="object 12">
            <a:extLst>
              <a:ext uri="{FF2B5EF4-FFF2-40B4-BE49-F238E27FC236}">
                <a16:creationId xmlns:a16="http://schemas.microsoft.com/office/drawing/2014/main" id="{AA72309A-050D-564F-91CD-15554AC4982F}"/>
              </a:ext>
            </a:extLst>
          </p:cNvPr>
          <p:cNvPicPr/>
          <p:nvPr/>
        </p:nvPicPr>
        <p:blipFill>
          <a:blip r:embed="rId7" cstate="print"/>
          <a:stretch>
            <a:fillRect/>
          </a:stretch>
        </p:blipFill>
        <p:spPr>
          <a:xfrm>
            <a:off x="5739150" y="344771"/>
            <a:ext cx="753858" cy="401580"/>
          </a:xfrm>
          <a:prstGeom prst="rect">
            <a:avLst/>
          </a:prstGeom>
        </p:spPr>
      </p:pic>
      <p:sp>
        <p:nvSpPr>
          <p:cNvPr id="73" name="object 16">
            <a:extLst>
              <a:ext uri="{FF2B5EF4-FFF2-40B4-BE49-F238E27FC236}">
                <a16:creationId xmlns:a16="http://schemas.microsoft.com/office/drawing/2014/main" id="{B39C1867-4797-3E4C-99FE-7BBACB2D5451}"/>
              </a:ext>
            </a:extLst>
          </p:cNvPr>
          <p:cNvSpPr txBox="1"/>
          <p:nvPr/>
        </p:nvSpPr>
        <p:spPr>
          <a:xfrm>
            <a:off x="6012033" y="1292265"/>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4" name="object 16">
            <a:extLst>
              <a:ext uri="{FF2B5EF4-FFF2-40B4-BE49-F238E27FC236}">
                <a16:creationId xmlns:a16="http://schemas.microsoft.com/office/drawing/2014/main" id="{F454EC35-3838-E448-AD6B-8DD7E98AF4A9}"/>
              </a:ext>
            </a:extLst>
          </p:cNvPr>
          <p:cNvSpPr txBox="1"/>
          <p:nvPr/>
        </p:nvSpPr>
        <p:spPr>
          <a:xfrm>
            <a:off x="6012033" y="2168377"/>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5" name="object 16">
            <a:extLst>
              <a:ext uri="{FF2B5EF4-FFF2-40B4-BE49-F238E27FC236}">
                <a16:creationId xmlns:a16="http://schemas.microsoft.com/office/drawing/2014/main" id="{819604DC-E827-C342-ABDA-43B797F0507B}"/>
              </a:ext>
            </a:extLst>
          </p:cNvPr>
          <p:cNvSpPr txBox="1"/>
          <p:nvPr/>
        </p:nvSpPr>
        <p:spPr>
          <a:xfrm>
            <a:off x="6012033" y="3044489"/>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6" name="object 16">
            <a:extLst>
              <a:ext uri="{FF2B5EF4-FFF2-40B4-BE49-F238E27FC236}">
                <a16:creationId xmlns:a16="http://schemas.microsoft.com/office/drawing/2014/main" id="{D01265A9-8828-9446-B6E1-4060B91C824B}"/>
              </a:ext>
            </a:extLst>
          </p:cNvPr>
          <p:cNvSpPr txBox="1"/>
          <p:nvPr/>
        </p:nvSpPr>
        <p:spPr>
          <a:xfrm>
            <a:off x="6012033" y="45674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8" name="object 16">
            <a:extLst>
              <a:ext uri="{FF2B5EF4-FFF2-40B4-BE49-F238E27FC236}">
                <a16:creationId xmlns:a16="http://schemas.microsoft.com/office/drawing/2014/main" id="{2C426F74-2E06-BA4D-BBD0-9B31B648CD96}"/>
              </a:ext>
            </a:extLst>
          </p:cNvPr>
          <p:cNvSpPr txBox="1"/>
          <p:nvPr/>
        </p:nvSpPr>
        <p:spPr>
          <a:xfrm>
            <a:off x="6012033" y="67909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9" name="object 28">
            <a:extLst>
              <a:ext uri="{FF2B5EF4-FFF2-40B4-BE49-F238E27FC236}">
                <a16:creationId xmlns:a16="http://schemas.microsoft.com/office/drawing/2014/main" id="{78707595-316B-AC4D-BB67-28B74024CDB9}"/>
              </a:ext>
            </a:extLst>
          </p:cNvPr>
          <p:cNvSpPr txBox="1"/>
          <p:nvPr/>
        </p:nvSpPr>
        <p:spPr>
          <a:xfrm>
            <a:off x="6605759" y="6777359"/>
            <a:ext cx="1703321" cy="182101"/>
          </a:xfrm>
          <a:prstGeom prst="rect">
            <a:avLst/>
          </a:prstGeom>
        </p:spPr>
        <p:txBody>
          <a:bodyPr vert="horz" wrap="square" lIns="0" tIns="12700" rIns="0" bIns="0" rtlCol="0">
            <a:spAutoFit/>
          </a:bodyPr>
          <a:lstStyle/>
          <a:p>
            <a:pPr marL="12700">
              <a:lnSpc>
                <a:spcPct val="100000"/>
              </a:lnSpc>
              <a:spcBef>
                <a:spcPts val="138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a:t>
            </a:r>
            <a:r>
              <a:rPr lang="ja-JP" altLang="en-US" sz="1100" b="1" spc="-65">
                <a:solidFill>
                  <a:srgbClr val="DC5E28"/>
                </a:solidFill>
                <a:latin typeface="Yu Gothic" panose="020B0400000000000000" pitchFamily="34" charset="-128"/>
                <a:ea typeface="Yu Gothic" panose="020B0400000000000000" pitchFamily="34" charset="-128"/>
                <a:cs typeface="YuGothic"/>
              </a:rPr>
              <a:t>〇</a:t>
            </a:r>
            <a:r>
              <a:rPr lang="ja-JP" altLang="en-US" sz="1100" b="1" spc="-15">
                <a:solidFill>
                  <a:srgbClr val="DC5E28"/>
                </a:solidFill>
                <a:latin typeface="Yu Gothic" panose="020B0400000000000000" pitchFamily="34" charset="-128"/>
                <a:ea typeface="Yu Gothic" panose="020B0400000000000000" pitchFamily="34" charset="-128"/>
                <a:cs typeface="YuGothic"/>
              </a:rPr>
              <a:t>で</a:t>
            </a:r>
            <a:r>
              <a:rPr lang="ja-JP" altLang="en-US" sz="1100" b="1" spc="-200">
                <a:solidFill>
                  <a:srgbClr val="DC5E28"/>
                </a:solidFill>
                <a:latin typeface="Yu Gothic" panose="020B0400000000000000" pitchFamily="34" charset="-128"/>
                <a:ea typeface="Yu Gothic" panose="020B0400000000000000" pitchFamily="34" charset="-128"/>
                <a:cs typeface="YuGothic"/>
              </a:rPr>
              <a:t>デ</a:t>
            </a:r>
            <a:r>
              <a:rPr lang="ja-JP" altLang="en-US" sz="1100" b="1" spc="-155">
                <a:solidFill>
                  <a:srgbClr val="DC5E28"/>
                </a:solidFill>
                <a:latin typeface="Yu Gothic" panose="020B0400000000000000" pitchFamily="34" charset="-128"/>
                <a:ea typeface="Yu Gothic" panose="020B0400000000000000" pitchFamily="34" charset="-128"/>
                <a:cs typeface="YuGothic"/>
              </a:rPr>
              <a:t>ィ</a:t>
            </a:r>
            <a:r>
              <a:rPr lang="ja-JP" altLang="en-US" sz="1100" b="1" spc="-60">
                <a:solidFill>
                  <a:srgbClr val="DC5E28"/>
                </a:solidFill>
                <a:latin typeface="Yu Gothic" panose="020B0400000000000000" pitchFamily="34" charset="-128"/>
                <a:ea typeface="Yu Gothic" panose="020B0400000000000000" pitchFamily="34" charset="-128"/>
                <a:cs typeface="YuGothic"/>
              </a:rPr>
              <a:t>ナ</a:t>
            </a:r>
            <a:r>
              <a:rPr lang="ja-JP" altLang="en-US" sz="1100" b="1">
                <a:solidFill>
                  <a:srgbClr val="DC5E28"/>
                </a:solidFill>
                <a:latin typeface="Yu Gothic" panose="020B0400000000000000" pitchFamily="34" charset="-128"/>
                <a:ea typeface="Yu Gothic" panose="020B0400000000000000" pitchFamily="34" charset="-128"/>
                <a:cs typeface="YuGothic"/>
              </a:rPr>
              <a:t>ー</a:t>
            </a:r>
            <a:endParaRPr lang="ja-JP" altLang="en-US" sz="1100" b="1" dirty="0">
              <a:latin typeface="Yu Gothic" panose="020B0400000000000000" pitchFamily="34" charset="-128"/>
              <a:ea typeface="Yu Gothic" panose="020B0400000000000000" pitchFamily="34" charset="-128"/>
              <a:cs typeface="YuGothic"/>
            </a:endParaRPr>
          </a:p>
        </p:txBody>
      </p:sp>
      <p:sp>
        <p:nvSpPr>
          <p:cNvPr id="80" name="object 16">
            <a:extLst>
              <a:ext uri="{FF2B5EF4-FFF2-40B4-BE49-F238E27FC236}">
                <a16:creationId xmlns:a16="http://schemas.microsoft.com/office/drawing/2014/main" id="{2696AEA0-7347-984B-871E-95156032F449}"/>
              </a:ext>
            </a:extLst>
          </p:cNvPr>
          <p:cNvSpPr txBox="1"/>
          <p:nvPr/>
        </p:nvSpPr>
        <p:spPr>
          <a:xfrm>
            <a:off x="6012033" y="6385460"/>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81" name="object 28">
            <a:extLst>
              <a:ext uri="{FF2B5EF4-FFF2-40B4-BE49-F238E27FC236}">
                <a16:creationId xmlns:a16="http://schemas.microsoft.com/office/drawing/2014/main" id="{0476F720-E7FD-B045-ABFA-A0A8AB0B0124}"/>
              </a:ext>
            </a:extLst>
          </p:cNvPr>
          <p:cNvSpPr txBox="1"/>
          <p:nvPr/>
        </p:nvSpPr>
        <p:spPr>
          <a:xfrm>
            <a:off x="6605759" y="6371918"/>
            <a:ext cx="2270329"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〇〇〇〇〇〇にチェックイン</a:t>
            </a:r>
            <a:endParaRPr lang="ja-JP" altLang="en-US" sz="1100" b="1" dirty="0">
              <a:latin typeface="Yu Gothic" panose="020B0400000000000000" pitchFamily="34" charset="-128"/>
              <a:ea typeface="Yu Gothic" panose="020B0400000000000000" pitchFamily="34" charset="-128"/>
              <a:cs typeface="YuGothic"/>
            </a:endParaRPr>
          </a:p>
        </p:txBody>
      </p:sp>
      <p:sp>
        <p:nvSpPr>
          <p:cNvPr id="82" name="object 23">
            <a:extLst>
              <a:ext uri="{FF2B5EF4-FFF2-40B4-BE49-F238E27FC236}">
                <a16:creationId xmlns:a16="http://schemas.microsoft.com/office/drawing/2014/main" id="{41AD7790-B5EA-4246-9284-43654DF2CA6E}"/>
              </a:ext>
            </a:extLst>
          </p:cNvPr>
          <p:cNvSpPr txBox="1"/>
          <p:nvPr/>
        </p:nvSpPr>
        <p:spPr>
          <a:xfrm>
            <a:off x="6605760" y="2136135"/>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err="1">
                <a:solidFill>
                  <a:srgbClr val="DC5E28"/>
                </a:solidFill>
                <a:latin typeface="Yu Gothic" panose="020B0400000000000000" pitchFamily="34" charset="-128"/>
                <a:ea typeface="Yu Gothic" panose="020B0400000000000000" pitchFamily="34" charset="-128"/>
                <a:cs typeface="YuGothic"/>
              </a:rPr>
              <a:t>〇</a:t>
            </a:r>
            <a:r>
              <a:rPr sz="1100" b="1" spc="-35" dirty="0" err="1">
                <a:solidFill>
                  <a:srgbClr val="DC5E28"/>
                </a:solidFill>
                <a:latin typeface="Yu Gothic" panose="020B0400000000000000" pitchFamily="34" charset="-128"/>
                <a:ea typeface="Yu Gothic" panose="020B0400000000000000" pitchFamily="34" charset="-128"/>
                <a:cs typeface="YuGothic"/>
              </a:rPr>
              <a:t>〇</a:t>
            </a:r>
            <a:r>
              <a:rPr sz="1100" b="1" spc="-60" dirty="0" err="1">
                <a:solidFill>
                  <a:srgbClr val="DC5E28"/>
                </a:solidFill>
                <a:latin typeface="Yu Gothic" panose="020B0400000000000000" pitchFamily="34" charset="-128"/>
                <a:ea typeface="Yu Gothic" panose="020B0400000000000000" pitchFamily="34" charset="-128"/>
                <a:cs typeface="YuGothic"/>
              </a:rPr>
              <a:t>駅</a:t>
            </a:r>
            <a:r>
              <a:rPr sz="1100" b="1" spc="-40" dirty="0" err="1">
                <a:solidFill>
                  <a:srgbClr val="DC5E28"/>
                </a:solidFill>
                <a:latin typeface="Yu Gothic" panose="020B0400000000000000" pitchFamily="34" charset="-128"/>
                <a:ea typeface="Yu Gothic" panose="020B0400000000000000" pitchFamily="34" charset="-128"/>
                <a:cs typeface="YuGothic"/>
              </a:rPr>
              <a:t>に</a:t>
            </a:r>
            <a:r>
              <a:rPr lang="ja-JP" altLang="en-US" sz="1100" b="1" spc="-55">
                <a:solidFill>
                  <a:srgbClr val="DC5E28"/>
                </a:solidFill>
                <a:latin typeface="Yu Gothic" panose="020B0400000000000000" pitchFamily="34" charset="-128"/>
                <a:ea typeface="Yu Gothic" panose="020B0400000000000000" pitchFamily="34" charset="-128"/>
                <a:cs typeface="YuGothic"/>
              </a:rPr>
              <a:t>到着</a:t>
            </a:r>
            <a:endParaRPr sz="1100" b="1" dirty="0">
              <a:latin typeface="Yu Gothic" panose="020B0400000000000000" pitchFamily="34" charset="-128"/>
              <a:ea typeface="Yu Gothic" panose="020B0400000000000000" pitchFamily="34" charset="-128"/>
              <a:cs typeface="YuGothic"/>
            </a:endParaRPr>
          </a:p>
        </p:txBody>
      </p:sp>
      <p:sp>
        <p:nvSpPr>
          <p:cNvPr id="83" name="object 3">
            <a:extLst>
              <a:ext uri="{FF2B5EF4-FFF2-40B4-BE49-F238E27FC236}">
                <a16:creationId xmlns:a16="http://schemas.microsoft.com/office/drawing/2014/main" id="{F564DC83-0CB2-4C4F-A8A6-0B1AAF95FDE9}"/>
              </a:ext>
            </a:extLst>
          </p:cNvPr>
          <p:cNvSpPr/>
          <p:nvPr/>
        </p:nvSpPr>
        <p:spPr>
          <a:xfrm>
            <a:off x="6226330" y="1676025"/>
            <a:ext cx="264795" cy="222885"/>
          </a:xfrm>
          <a:custGeom>
            <a:avLst/>
            <a:gdLst/>
            <a:ahLst/>
            <a:cxnLst/>
            <a:rect l="l" t="t" r="r" b="b"/>
            <a:pathLst>
              <a:path w="264794" h="222884">
                <a:moveTo>
                  <a:pt x="96075" y="199605"/>
                </a:moveTo>
                <a:lnTo>
                  <a:pt x="44665" y="199605"/>
                </a:lnTo>
                <a:lnTo>
                  <a:pt x="47512" y="208525"/>
                </a:lnTo>
                <a:lnTo>
                  <a:pt x="53192" y="215715"/>
                </a:lnTo>
                <a:lnTo>
                  <a:pt x="61041" y="220515"/>
                </a:lnTo>
                <a:lnTo>
                  <a:pt x="70396" y="222262"/>
                </a:lnTo>
                <a:lnTo>
                  <a:pt x="79698" y="220535"/>
                </a:lnTo>
                <a:lnTo>
                  <a:pt x="87512" y="215768"/>
                </a:lnTo>
                <a:lnTo>
                  <a:pt x="93188" y="208584"/>
                </a:lnTo>
                <a:lnTo>
                  <a:pt x="96075" y="199605"/>
                </a:lnTo>
                <a:close/>
              </a:path>
              <a:path w="264794" h="222884">
                <a:moveTo>
                  <a:pt x="219900" y="199605"/>
                </a:moveTo>
                <a:lnTo>
                  <a:pt x="168490" y="199605"/>
                </a:lnTo>
                <a:lnTo>
                  <a:pt x="171337" y="208525"/>
                </a:lnTo>
                <a:lnTo>
                  <a:pt x="177017" y="215715"/>
                </a:lnTo>
                <a:lnTo>
                  <a:pt x="184866" y="220515"/>
                </a:lnTo>
                <a:lnTo>
                  <a:pt x="194221" y="222262"/>
                </a:lnTo>
                <a:lnTo>
                  <a:pt x="203523" y="220535"/>
                </a:lnTo>
                <a:lnTo>
                  <a:pt x="211337" y="215768"/>
                </a:lnTo>
                <a:lnTo>
                  <a:pt x="217013" y="208584"/>
                </a:lnTo>
                <a:lnTo>
                  <a:pt x="219900" y="199605"/>
                </a:lnTo>
                <a:close/>
              </a:path>
              <a:path w="264794" h="222884">
                <a:moveTo>
                  <a:pt x="222567" y="53594"/>
                </a:moveTo>
                <a:lnTo>
                  <a:pt x="42049" y="53594"/>
                </a:lnTo>
                <a:lnTo>
                  <a:pt x="25701" y="56905"/>
                </a:lnTo>
                <a:lnTo>
                  <a:pt x="12333" y="65928"/>
                </a:lnTo>
                <a:lnTo>
                  <a:pt x="3310" y="79300"/>
                </a:lnTo>
                <a:lnTo>
                  <a:pt x="0" y="95656"/>
                </a:lnTo>
                <a:lnTo>
                  <a:pt x="0" y="194894"/>
                </a:lnTo>
                <a:lnTo>
                  <a:pt x="4711" y="199605"/>
                </a:lnTo>
                <a:lnTo>
                  <a:pt x="259905" y="199605"/>
                </a:lnTo>
                <a:lnTo>
                  <a:pt x="264629" y="194894"/>
                </a:lnTo>
                <a:lnTo>
                  <a:pt x="264629" y="131673"/>
                </a:lnTo>
                <a:lnTo>
                  <a:pt x="48183" y="131673"/>
                </a:lnTo>
                <a:lnTo>
                  <a:pt x="48183" y="107569"/>
                </a:lnTo>
                <a:lnTo>
                  <a:pt x="264629" y="107569"/>
                </a:lnTo>
                <a:lnTo>
                  <a:pt x="264629" y="95656"/>
                </a:lnTo>
                <a:lnTo>
                  <a:pt x="261318" y="79300"/>
                </a:lnTo>
                <a:lnTo>
                  <a:pt x="252295" y="65928"/>
                </a:lnTo>
                <a:lnTo>
                  <a:pt x="238923" y="56905"/>
                </a:lnTo>
                <a:lnTo>
                  <a:pt x="222567" y="53594"/>
                </a:lnTo>
                <a:close/>
              </a:path>
              <a:path w="264794" h="222884">
                <a:moveTo>
                  <a:pt x="117589" y="107569"/>
                </a:moveTo>
                <a:lnTo>
                  <a:pt x="77508" y="107569"/>
                </a:lnTo>
                <a:lnTo>
                  <a:pt x="77508" y="131673"/>
                </a:lnTo>
                <a:lnTo>
                  <a:pt x="117589" y="131673"/>
                </a:lnTo>
                <a:lnTo>
                  <a:pt x="117589" y="107569"/>
                </a:lnTo>
                <a:close/>
              </a:path>
              <a:path w="264794" h="222884">
                <a:moveTo>
                  <a:pt x="186296" y="107569"/>
                </a:moveTo>
                <a:lnTo>
                  <a:pt x="146913" y="107569"/>
                </a:lnTo>
                <a:lnTo>
                  <a:pt x="146913" y="131673"/>
                </a:lnTo>
                <a:lnTo>
                  <a:pt x="186296" y="131673"/>
                </a:lnTo>
                <a:lnTo>
                  <a:pt x="186296" y="107569"/>
                </a:lnTo>
                <a:close/>
              </a:path>
              <a:path w="264794" h="222884">
                <a:moveTo>
                  <a:pt x="264629" y="107569"/>
                </a:moveTo>
                <a:lnTo>
                  <a:pt x="215620" y="107569"/>
                </a:lnTo>
                <a:lnTo>
                  <a:pt x="215620" y="131673"/>
                </a:lnTo>
                <a:lnTo>
                  <a:pt x="264629" y="131673"/>
                </a:lnTo>
                <a:lnTo>
                  <a:pt x="264629" y="107569"/>
                </a:lnTo>
                <a:close/>
              </a:path>
              <a:path w="264794" h="222884">
                <a:moveTo>
                  <a:pt x="81508" y="12"/>
                </a:moveTo>
                <a:lnTo>
                  <a:pt x="79743" y="12"/>
                </a:lnTo>
                <a:lnTo>
                  <a:pt x="39763" y="29984"/>
                </a:lnTo>
                <a:lnTo>
                  <a:pt x="39230" y="31051"/>
                </a:lnTo>
                <a:lnTo>
                  <a:pt x="39230" y="33312"/>
                </a:lnTo>
                <a:lnTo>
                  <a:pt x="39763" y="34378"/>
                </a:lnTo>
                <a:lnTo>
                  <a:pt x="65417" y="53594"/>
                </a:lnTo>
                <a:lnTo>
                  <a:pt x="95834" y="53594"/>
                </a:lnTo>
                <a:lnTo>
                  <a:pt x="110026" y="42964"/>
                </a:lnTo>
                <a:lnTo>
                  <a:pt x="80619" y="42964"/>
                </a:lnTo>
                <a:lnTo>
                  <a:pt x="66230" y="32181"/>
                </a:lnTo>
                <a:lnTo>
                  <a:pt x="80619" y="21386"/>
                </a:lnTo>
                <a:lnTo>
                  <a:pt x="110019" y="21386"/>
                </a:lnTo>
                <a:lnTo>
                  <a:pt x="81508" y="12"/>
                </a:lnTo>
                <a:close/>
              </a:path>
              <a:path w="264794" h="222884">
                <a:moveTo>
                  <a:pt x="183121" y="0"/>
                </a:moveTo>
                <a:lnTo>
                  <a:pt x="143129" y="29984"/>
                </a:lnTo>
                <a:lnTo>
                  <a:pt x="142595" y="31051"/>
                </a:lnTo>
                <a:lnTo>
                  <a:pt x="142595" y="33312"/>
                </a:lnTo>
                <a:lnTo>
                  <a:pt x="143129" y="34378"/>
                </a:lnTo>
                <a:lnTo>
                  <a:pt x="168783" y="53594"/>
                </a:lnTo>
                <a:lnTo>
                  <a:pt x="199199" y="53594"/>
                </a:lnTo>
                <a:lnTo>
                  <a:pt x="213391" y="42964"/>
                </a:lnTo>
                <a:lnTo>
                  <a:pt x="183997" y="42964"/>
                </a:lnTo>
                <a:lnTo>
                  <a:pt x="169608" y="32181"/>
                </a:lnTo>
                <a:lnTo>
                  <a:pt x="183997" y="21386"/>
                </a:lnTo>
                <a:lnTo>
                  <a:pt x="213388" y="21386"/>
                </a:lnTo>
                <a:lnTo>
                  <a:pt x="184886" y="12"/>
                </a:lnTo>
                <a:lnTo>
                  <a:pt x="183121" y="0"/>
                </a:lnTo>
                <a:close/>
              </a:path>
              <a:path w="264794" h="222884">
                <a:moveTo>
                  <a:pt x="110019" y="21386"/>
                </a:moveTo>
                <a:lnTo>
                  <a:pt x="80619" y="21386"/>
                </a:lnTo>
                <a:lnTo>
                  <a:pt x="95021" y="32181"/>
                </a:lnTo>
                <a:lnTo>
                  <a:pt x="80619" y="42964"/>
                </a:lnTo>
                <a:lnTo>
                  <a:pt x="110026" y="42964"/>
                </a:lnTo>
                <a:lnTo>
                  <a:pt x="121488" y="34378"/>
                </a:lnTo>
                <a:lnTo>
                  <a:pt x="122021" y="33312"/>
                </a:lnTo>
                <a:lnTo>
                  <a:pt x="122021" y="31051"/>
                </a:lnTo>
                <a:lnTo>
                  <a:pt x="121488" y="29984"/>
                </a:lnTo>
                <a:lnTo>
                  <a:pt x="110019" y="21386"/>
                </a:lnTo>
                <a:close/>
              </a:path>
              <a:path w="264794" h="222884">
                <a:moveTo>
                  <a:pt x="213388" y="21386"/>
                </a:moveTo>
                <a:lnTo>
                  <a:pt x="183997" y="21386"/>
                </a:lnTo>
                <a:lnTo>
                  <a:pt x="198386" y="32181"/>
                </a:lnTo>
                <a:lnTo>
                  <a:pt x="183997" y="42964"/>
                </a:lnTo>
                <a:lnTo>
                  <a:pt x="213391" y="42964"/>
                </a:lnTo>
                <a:lnTo>
                  <a:pt x="224853" y="34378"/>
                </a:lnTo>
                <a:lnTo>
                  <a:pt x="225399" y="33312"/>
                </a:lnTo>
                <a:lnTo>
                  <a:pt x="225399" y="31051"/>
                </a:lnTo>
                <a:lnTo>
                  <a:pt x="224853" y="29984"/>
                </a:lnTo>
                <a:lnTo>
                  <a:pt x="213388" y="21386"/>
                </a:lnTo>
                <a:close/>
              </a:path>
            </a:pathLst>
          </a:custGeom>
          <a:solidFill>
            <a:srgbClr val="9B8579"/>
          </a:solidFill>
        </p:spPr>
        <p:txBody>
          <a:bodyPr wrap="square" lIns="0" tIns="0" rIns="0" bIns="0" rtlCol="0"/>
          <a:lstStyle/>
          <a:p>
            <a:endParaRPr/>
          </a:p>
        </p:txBody>
      </p:sp>
      <p:pic>
        <p:nvPicPr>
          <p:cNvPr id="84" name="object 4">
            <a:extLst>
              <a:ext uri="{FF2B5EF4-FFF2-40B4-BE49-F238E27FC236}">
                <a16:creationId xmlns:a16="http://schemas.microsoft.com/office/drawing/2014/main" id="{169E59F8-9A3B-CE48-AC2A-E0F913145852}"/>
              </a:ext>
            </a:extLst>
          </p:cNvPr>
          <p:cNvPicPr/>
          <p:nvPr/>
        </p:nvPicPr>
        <p:blipFill>
          <a:blip r:embed="rId8" cstate="print"/>
          <a:stretch>
            <a:fillRect/>
          </a:stretch>
        </p:blipFill>
        <p:spPr>
          <a:xfrm>
            <a:off x="6263282" y="2554393"/>
            <a:ext cx="178638" cy="246608"/>
          </a:xfrm>
          <a:prstGeom prst="rect">
            <a:avLst/>
          </a:prstGeom>
        </p:spPr>
      </p:pic>
      <p:sp>
        <p:nvSpPr>
          <p:cNvPr id="85" name="object 5">
            <a:extLst>
              <a:ext uri="{FF2B5EF4-FFF2-40B4-BE49-F238E27FC236}">
                <a16:creationId xmlns:a16="http://schemas.microsoft.com/office/drawing/2014/main" id="{72D60249-D584-0940-9DE1-09DDED71FE0D}"/>
              </a:ext>
            </a:extLst>
          </p:cNvPr>
          <p:cNvSpPr/>
          <p:nvPr/>
        </p:nvSpPr>
        <p:spPr>
          <a:xfrm>
            <a:off x="6201001" y="3781425"/>
            <a:ext cx="316865" cy="172720"/>
          </a:xfrm>
          <a:custGeom>
            <a:avLst/>
            <a:gdLst/>
            <a:ahLst/>
            <a:cxnLst/>
            <a:rect l="l" t="t" r="r" b="b"/>
            <a:pathLst>
              <a:path w="316864" h="172719">
                <a:moveTo>
                  <a:pt x="282257" y="0"/>
                </a:moveTo>
                <a:lnTo>
                  <a:pt x="26441" y="0"/>
                </a:lnTo>
                <a:lnTo>
                  <a:pt x="20307" y="4457"/>
                </a:lnTo>
                <a:lnTo>
                  <a:pt x="774" y="64541"/>
                </a:lnTo>
                <a:lnTo>
                  <a:pt x="0" y="69456"/>
                </a:lnTo>
                <a:lnTo>
                  <a:pt x="0" y="142201"/>
                </a:lnTo>
                <a:lnTo>
                  <a:pt x="1612" y="143814"/>
                </a:lnTo>
                <a:lnTo>
                  <a:pt x="50698" y="143814"/>
                </a:lnTo>
                <a:lnTo>
                  <a:pt x="53545" y="154903"/>
                </a:lnTo>
                <a:lnTo>
                  <a:pt x="60093" y="163907"/>
                </a:lnTo>
                <a:lnTo>
                  <a:pt x="69465" y="169951"/>
                </a:lnTo>
                <a:lnTo>
                  <a:pt x="80784" y="172161"/>
                </a:lnTo>
                <a:lnTo>
                  <a:pt x="92117" y="169951"/>
                </a:lnTo>
                <a:lnTo>
                  <a:pt x="101493" y="163907"/>
                </a:lnTo>
                <a:lnTo>
                  <a:pt x="108043" y="154903"/>
                </a:lnTo>
                <a:lnTo>
                  <a:pt x="109412" y="149580"/>
                </a:lnTo>
                <a:lnTo>
                  <a:pt x="76657" y="149580"/>
                </a:lnTo>
                <a:lnTo>
                  <a:pt x="73279" y="146202"/>
                </a:lnTo>
                <a:lnTo>
                  <a:pt x="73279" y="137896"/>
                </a:lnTo>
                <a:lnTo>
                  <a:pt x="76657" y="134518"/>
                </a:lnTo>
                <a:lnTo>
                  <a:pt x="316839" y="134518"/>
                </a:lnTo>
                <a:lnTo>
                  <a:pt x="316839" y="96596"/>
                </a:lnTo>
                <a:lnTo>
                  <a:pt x="28448" y="96596"/>
                </a:lnTo>
                <a:lnTo>
                  <a:pt x="28448" y="71831"/>
                </a:lnTo>
                <a:lnTo>
                  <a:pt x="28828" y="69456"/>
                </a:lnTo>
                <a:lnTo>
                  <a:pt x="43192" y="25285"/>
                </a:lnTo>
                <a:lnTo>
                  <a:pt x="314565" y="25285"/>
                </a:lnTo>
                <a:lnTo>
                  <a:pt x="314390" y="24078"/>
                </a:lnTo>
                <a:lnTo>
                  <a:pt x="307425" y="11156"/>
                </a:lnTo>
                <a:lnTo>
                  <a:pt x="296522" y="2903"/>
                </a:lnTo>
                <a:lnTo>
                  <a:pt x="282257" y="0"/>
                </a:lnTo>
                <a:close/>
              </a:path>
              <a:path w="316864" h="172719">
                <a:moveTo>
                  <a:pt x="238925" y="143814"/>
                </a:moveTo>
                <a:lnTo>
                  <a:pt x="216420" y="143814"/>
                </a:lnTo>
                <a:lnTo>
                  <a:pt x="219267" y="154903"/>
                </a:lnTo>
                <a:lnTo>
                  <a:pt x="225815" y="163907"/>
                </a:lnTo>
                <a:lnTo>
                  <a:pt x="235187" y="169951"/>
                </a:lnTo>
                <a:lnTo>
                  <a:pt x="246506" y="172161"/>
                </a:lnTo>
                <a:lnTo>
                  <a:pt x="257839" y="169951"/>
                </a:lnTo>
                <a:lnTo>
                  <a:pt x="267214" y="163907"/>
                </a:lnTo>
                <a:lnTo>
                  <a:pt x="273760" y="154903"/>
                </a:lnTo>
                <a:lnTo>
                  <a:pt x="275126" y="149580"/>
                </a:lnTo>
                <a:lnTo>
                  <a:pt x="242303" y="149580"/>
                </a:lnTo>
                <a:lnTo>
                  <a:pt x="238925" y="146202"/>
                </a:lnTo>
                <a:lnTo>
                  <a:pt x="238925" y="143814"/>
                </a:lnTo>
                <a:close/>
              </a:path>
              <a:path w="316864" h="172719">
                <a:moveTo>
                  <a:pt x="242303" y="134518"/>
                </a:moveTo>
                <a:lnTo>
                  <a:pt x="84975" y="134518"/>
                </a:lnTo>
                <a:lnTo>
                  <a:pt x="88341" y="137896"/>
                </a:lnTo>
                <a:lnTo>
                  <a:pt x="88341" y="146202"/>
                </a:lnTo>
                <a:lnTo>
                  <a:pt x="84975" y="149580"/>
                </a:lnTo>
                <a:lnTo>
                  <a:pt x="109412" y="149580"/>
                </a:lnTo>
                <a:lnTo>
                  <a:pt x="110896" y="143814"/>
                </a:lnTo>
                <a:lnTo>
                  <a:pt x="238925" y="143814"/>
                </a:lnTo>
                <a:lnTo>
                  <a:pt x="238925" y="137896"/>
                </a:lnTo>
                <a:lnTo>
                  <a:pt x="242303" y="134518"/>
                </a:lnTo>
                <a:close/>
              </a:path>
              <a:path w="316864" h="172719">
                <a:moveTo>
                  <a:pt x="316839" y="134518"/>
                </a:moveTo>
                <a:lnTo>
                  <a:pt x="250621" y="134518"/>
                </a:lnTo>
                <a:lnTo>
                  <a:pt x="253987" y="137896"/>
                </a:lnTo>
                <a:lnTo>
                  <a:pt x="253987" y="146202"/>
                </a:lnTo>
                <a:lnTo>
                  <a:pt x="250621" y="149580"/>
                </a:lnTo>
                <a:lnTo>
                  <a:pt x="275126" y="149580"/>
                </a:lnTo>
                <a:lnTo>
                  <a:pt x="276606" y="143814"/>
                </a:lnTo>
                <a:lnTo>
                  <a:pt x="315226" y="143814"/>
                </a:lnTo>
                <a:lnTo>
                  <a:pt x="316839" y="142201"/>
                </a:lnTo>
                <a:lnTo>
                  <a:pt x="316839" y="134518"/>
                </a:lnTo>
                <a:close/>
              </a:path>
              <a:path w="316864" h="172719">
                <a:moveTo>
                  <a:pt x="89903" y="25285"/>
                </a:moveTo>
                <a:lnTo>
                  <a:pt x="66065" y="25285"/>
                </a:lnTo>
                <a:lnTo>
                  <a:pt x="66065" y="96596"/>
                </a:lnTo>
                <a:lnTo>
                  <a:pt x="316839" y="96596"/>
                </a:lnTo>
                <a:lnTo>
                  <a:pt x="316839" y="61798"/>
                </a:lnTo>
                <a:lnTo>
                  <a:pt x="89903" y="61798"/>
                </a:lnTo>
                <a:lnTo>
                  <a:pt x="89903" y="25285"/>
                </a:lnTo>
                <a:close/>
              </a:path>
              <a:path w="316864" h="172719">
                <a:moveTo>
                  <a:pt x="145046" y="25285"/>
                </a:moveTo>
                <a:lnTo>
                  <a:pt x="121221" y="25285"/>
                </a:lnTo>
                <a:lnTo>
                  <a:pt x="121221" y="61798"/>
                </a:lnTo>
                <a:lnTo>
                  <a:pt x="145046" y="61798"/>
                </a:lnTo>
                <a:lnTo>
                  <a:pt x="145046" y="25285"/>
                </a:lnTo>
                <a:close/>
              </a:path>
              <a:path w="316864" h="172719">
                <a:moveTo>
                  <a:pt x="201968" y="25285"/>
                </a:moveTo>
                <a:lnTo>
                  <a:pt x="178155" y="25285"/>
                </a:lnTo>
                <a:lnTo>
                  <a:pt x="178155" y="61798"/>
                </a:lnTo>
                <a:lnTo>
                  <a:pt x="201968" y="61798"/>
                </a:lnTo>
                <a:lnTo>
                  <a:pt x="201968" y="25285"/>
                </a:lnTo>
                <a:close/>
              </a:path>
              <a:path w="316864" h="172719">
                <a:moveTo>
                  <a:pt x="258902" y="25285"/>
                </a:moveTo>
                <a:lnTo>
                  <a:pt x="235076" y="25285"/>
                </a:lnTo>
                <a:lnTo>
                  <a:pt x="235076" y="61798"/>
                </a:lnTo>
                <a:lnTo>
                  <a:pt x="258902" y="61798"/>
                </a:lnTo>
                <a:lnTo>
                  <a:pt x="258902" y="25285"/>
                </a:lnTo>
                <a:close/>
              </a:path>
              <a:path w="316864" h="172719">
                <a:moveTo>
                  <a:pt x="314565" y="25285"/>
                </a:moveTo>
                <a:lnTo>
                  <a:pt x="283590" y="25285"/>
                </a:lnTo>
                <a:lnTo>
                  <a:pt x="288378" y="27254"/>
                </a:lnTo>
                <a:lnTo>
                  <a:pt x="288378" y="61798"/>
                </a:lnTo>
                <a:lnTo>
                  <a:pt x="316839" y="61798"/>
                </a:lnTo>
                <a:lnTo>
                  <a:pt x="316839" y="40982"/>
                </a:lnTo>
                <a:lnTo>
                  <a:pt x="314565" y="25285"/>
                </a:lnTo>
                <a:close/>
              </a:path>
            </a:pathLst>
          </a:custGeom>
          <a:solidFill>
            <a:srgbClr val="9B8579"/>
          </a:solidFill>
        </p:spPr>
        <p:txBody>
          <a:bodyPr wrap="square" lIns="0" tIns="0" rIns="0" bIns="0" rtlCol="0"/>
          <a:lstStyle/>
          <a:p>
            <a:endParaRPr/>
          </a:p>
        </p:txBody>
      </p:sp>
      <p:pic>
        <p:nvPicPr>
          <p:cNvPr id="86" name="object 4">
            <a:extLst>
              <a:ext uri="{FF2B5EF4-FFF2-40B4-BE49-F238E27FC236}">
                <a16:creationId xmlns:a16="http://schemas.microsoft.com/office/drawing/2014/main" id="{D7AB6560-C529-4240-B11A-F90AD3B89B14}"/>
              </a:ext>
            </a:extLst>
          </p:cNvPr>
          <p:cNvPicPr/>
          <p:nvPr/>
        </p:nvPicPr>
        <p:blipFill>
          <a:blip r:embed="rId8" cstate="print"/>
          <a:stretch>
            <a:fillRect/>
          </a:stretch>
        </p:blipFill>
        <p:spPr>
          <a:xfrm>
            <a:off x="6263282" y="3382417"/>
            <a:ext cx="178638" cy="246608"/>
          </a:xfrm>
          <a:prstGeom prst="rect">
            <a:avLst/>
          </a:prstGeom>
        </p:spPr>
      </p:pic>
      <p:pic>
        <p:nvPicPr>
          <p:cNvPr id="87" name="object 4">
            <a:extLst>
              <a:ext uri="{FF2B5EF4-FFF2-40B4-BE49-F238E27FC236}">
                <a16:creationId xmlns:a16="http://schemas.microsoft.com/office/drawing/2014/main" id="{A5428ED2-C271-7E4D-83A0-C14E67CF7B68}"/>
              </a:ext>
            </a:extLst>
          </p:cNvPr>
          <p:cNvPicPr/>
          <p:nvPr/>
        </p:nvPicPr>
        <p:blipFill>
          <a:blip r:embed="rId8" cstate="print"/>
          <a:stretch>
            <a:fillRect/>
          </a:stretch>
        </p:blipFill>
        <p:spPr>
          <a:xfrm>
            <a:off x="6263282" y="4118977"/>
            <a:ext cx="178638" cy="246608"/>
          </a:xfrm>
          <a:prstGeom prst="rect">
            <a:avLst/>
          </a:prstGeom>
        </p:spPr>
      </p:pic>
      <p:pic>
        <p:nvPicPr>
          <p:cNvPr id="88" name="object 4">
            <a:extLst>
              <a:ext uri="{FF2B5EF4-FFF2-40B4-BE49-F238E27FC236}">
                <a16:creationId xmlns:a16="http://schemas.microsoft.com/office/drawing/2014/main" id="{F9C5DF90-EA14-0742-AFA4-1C8A9FBE16CF}"/>
              </a:ext>
            </a:extLst>
          </p:cNvPr>
          <p:cNvPicPr/>
          <p:nvPr/>
        </p:nvPicPr>
        <p:blipFill>
          <a:blip r:embed="rId8" cstate="print"/>
          <a:stretch>
            <a:fillRect/>
          </a:stretch>
        </p:blipFill>
        <p:spPr>
          <a:xfrm>
            <a:off x="6263282" y="4969789"/>
            <a:ext cx="178638" cy="246608"/>
          </a:xfrm>
          <a:prstGeom prst="rect">
            <a:avLst/>
          </a:prstGeom>
        </p:spPr>
      </p:pic>
      <p:pic>
        <p:nvPicPr>
          <p:cNvPr id="89" name="object 4">
            <a:extLst>
              <a:ext uri="{FF2B5EF4-FFF2-40B4-BE49-F238E27FC236}">
                <a16:creationId xmlns:a16="http://schemas.microsoft.com/office/drawing/2014/main" id="{E5F96447-5296-9D4C-9000-638BCE15A7B7}"/>
              </a:ext>
            </a:extLst>
          </p:cNvPr>
          <p:cNvPicPr/>
          <p:nvPr/>
        </p:nvPicPr>
        <p:blipFill>
          <a:blip r:embed="rId8" cstate="print"/>
          <a:stretch>
            <a:fillRect/>
          </a:stretch>
        </p:blipFill>
        <p:spPr>
          <a:xfrm>
            <a:off x="6263282" y="5858309"/>
            <a:ext cx="178638" cy="246608"/>
          </a:xfrm>
          <a:prstGeom prst="rect">
            <a:avLst/>
          </a:prstGeom>
        </p:spPr>
      </p:pic>
      <p:sp>
        <p:nvSpPr>
          <p:cNvPr id="90" name="object 33">
            <a:extLst>
              <a:ext uri="{FF2B5EF4-FFF2-40B4-BE49-F238E27FC236}">
                <a16:creationId xmlns:a16="http://schemas.microsoft.com/office/drawing/2014/main" id="{3ED4131D-EA54-7D49-B994-0EF28B52CF34}"/>
              </a:ext>
            </a:extLst>
          </p:cNvPr>
          <p:cNvSpPr txBox="1"/>
          <p:nvPr/>
        </p:nvSpPr>
        <p:spPr>
          <a:xfrm>
            <a:off x="8095680" y="1759750"/>
            <a:ext cx="860403" cy="573875"/>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a:t>
            </a: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まで営業</a:t>
            </a:r>
            <a:endParaRPr sz="800" b="1" dirty="0">
              <a:latin typeface="Yu Gothic" panose="020B0400000000000000" pitchFamily="34" charset="-128"/>
              <a:ea typeface="Yu Gothic" panose="020B0400000000000000" pitchFamily="34" charset="-128"/>
              <a:cs typeface="YuGothic"/>
            </a:endParaRPr>
          </a:p>
        </p:txBody>
      </p:sp>
      <p:sp>
        <p:nvSpPr>
          <p:cNvPr id="91" name="object 23">
            <a:extLst>
              <a:ext uri="{FF2B5EF4-FFF2-40B4-BE49-F238E27FC236}">
                <a16:creationId xmlns:a16="http://schemas.microsoft.com/office/drawing/2014/main" id="{84ACC4F6-19BD-E640-80D4-A19EA77985D3}"/>
              </a:ext>
            </a:extLst>
          </p:cNvPr>
          <p:cNvSpPr txBox="1"/>
          <p:nvPr/>
        </p:nvSpPr>
        <p:spPr>
          <a:xfrm>
            <a:off x="6605760" y="3033282"/>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〇〇レストランでランチ</a:t>
            </a:r>
            <a:endParaRPr sz="1100" b="1" dirty="0">
              <a:latin typeface="Yu Gothic" panose="020B0400000000000000" pitchFamily="34" charset="-128"/>
              <a:ea typeface="Yu Gothic" panose="020B0400000000000000" pitchFamily="34" charset="-128"/>
              <a:cs typeface="YuGothic"/>
            </a:endParaRPr>
          </a:p>
        </p:txBody>
      </p:sp>
      <p:sp>
        <p:nvSpPr>
          <p:cNvPr id="92" name="object 23">
            <a:extLst>
              <a:ext uri="{FF2B5EF4-FFF2-40B4-BE49-F238E27FC236}">
                <a16:creationId xmlns:a16="http://schemas.microsoft.com/office/drawing/2014/main" id="{C222E1BC-B120-8F4F-9598-448A5CF5E9E9}"/>
              </a:ext>
            </a:extLst>
          </p:cNvPr>
          <p:cNvSpPr txBox="1"/>
          <p:nvPr/>
        </p:nvSpPr>
        <p:spPr>
          <a:xfrm>
            <a:off x="6605760" y="4542905"/>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〇〇に到着</a:t>
            </a:r>
            <a:endParaRPr sz="1100" b="1" dirty="0">
              <a:latin typeface="Yu Gothic" panose="020B0400000000000000" pitchFamily="34" charset="-128"/>
              <a:ea typeface="Yu Gothic" panose="020B0400000000000000" pitchFamily="34" charset="-128"/>
              <a:cs typeface="YuGothic"/>
            </a:endParaRPr>
          </a:p>
        </p:txBody>
      </p:sp>
      <p:sp>
        <p:nvSpPr>
          <p:cNvPr id="93" name="object 25">
            <a:extLst>
              <a:ext uri="{FF2B5EF4-FFF2-40B4-BE49-F238E27FC236}">
                <a16:creationId xmlns:a16="http://schemas.microsoft.com/office/drawing/2014/main" id="{77640D64-9D6F-2F4D-9EC4-30A2AC404C40}"/>
              </a:ext>
            </a:extLst>
          </p:cNvPr>
          <p:cNvSpPr txBox="1"/>
          <p:nvPr/>
        </p:nvSpPr>
        <p:spPr>
          <a:xfrm>
            <a:off x="6614206" y="3423496"/>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94" name="object 25">
            <a:extLst>
              <a:ext uri="{FF2B5EF4-FFF2-40B4-BE49-F238E27FC236}">
                <a16:creationId xmlns:a16="http://schemas.microsoft.com/office/drawing/2014/main" id="{7A04C606-C6D5-C640-97D3-38189AFDFEFA}"/>
              </a:ext>
            </a:extLst>
          </p:cNvPr>
          <p:cNvSpPr txBox="1"/>
          <p:nvPr/>
        </p:nvSpPr>
        <p:spPr>
          <a:xfrm>
            <a:off x="6614206" y="4165367"/>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95" name="object 25">
            <a:extLst>
              <a:ext uri="{FF2B5EF4-FFF2-40B4-BE49-F238E27FC236}">
                <a16:creationId xmlns:a16="http://schemas.microsoft.com/office/drawing/2014/main" id="{8E7D4358-9CF8-1F4A-8C92-9A94126F17F5}"/>
              </a:ext>
            </a:extLst>
          </p:cNvPr>
          <p:cNvSpPr txBox="1"/>
          <p:nvPr/>
        </p:nvSpPr>
        <p:spPr>
          <a:xfrm>
            <a:off x="6614205" y="3785805"/>
            <a:ext cx="310173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thic"/>
              </a:rPr>
              <a:t>バス停 「〇〇」  </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発　「〇〇〇〇」に</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着</a:t>
            </a:r>
            <a:endParaRPr sz="900" dirty="0">
              <a:latin typeface="Yu Gothic Medium" panose="020B0400000000000000" pitchFamily="34" charset="-128"/>
              <a:ea typeface="Yu Gothic Medium" panose="020B0400000000000000" pitchFamily="34" charset="-128"/>
              <a:cs typeface="YuGothic"/>
            </a:endParaRPr>
          </a:p>
        </p:txBody>
      </p:sp>
      <p:sp>
        <p:nvSpPr>
          <p:cNvPr id="96" name="object 33">
            <a:extLst>
              <a:ext uri="{FF2B5EF4-FFF2-40B4-BE49-F238E27FC236}">
                <a16:creationId xmlns:a16="http://schemas.microsoft.com/office/drawing/2014/main" id="{64006643-C15A-6642-9704-637E96804D5B}"/>
              </a:ext>
            </a:extLst>
          </p:cNvPr>
          <p:cNvSpPr txBox="1"/>
          <p:nvPr/>
        </p:nvSpPr>
        <p:spPr>
          <a:xfrm>
            <a:off x="8368413" y="4439783"/>
            <a:ext cx="842284" cy="386644"/>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97" name="object 33">
            <a:extLst>
              <a:ext uri="{FF2B5EF4-FFF2-40B4-BE49-F238E27FC236}">
                <a16:creationId xmlns:a16="http://schemas.microsoft.com/office/drawing/2014/main" id="{C51BE0EA-4098-964A-B457-52A28CFCFF69}"/>
              </a:ext>
            </a:extLst>
          </p:cNvPr>
          <p:cNvSpPr txBox="1"/>
          <p:nvPr/>
        </p:nvSpPr>
        <p:spPr>
          <a:xfrm>
            <a:off x="8663025" y="3032972"/>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が</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有名</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98" name="object 33">
            <a:extLst>
              <a:ext uri="{FF2B5EF4-FFF2-40B4-BE49-F238E27FC236}">
                <a16:creationId xmlns:a16="http://schemas.microsoft.com/office/drawing/2014/main" id="{DF3FA2B4-4850-224D-A1F1-CAC6D79933E7}"/>
              </a:ext>
            </a:extLst>
          </p:cNvPr>
          <p:cNvSpPr txBox="1"/>
          <p:nvPr/>
        </p:nvSpPr>
        <p:spPr>
          <a:xfrm>
            <a:off x="8663025" y="6031448"/>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の</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予約をする</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99" name="object 14">
            <a:extLst>
              <a:ext uri="{FF2B5EF4-FFF2-40B4-BE49-F238E27FC236}">
                <a16:creationId xmlns:a16="http://schemas.microsoft.com/office/drawing/2014/main" id="{3678794B-A174-0848-A355-BD96553AEB69}"/>
              </a:ext>
            </a:extLst>
          </p:cNvPr>
          <p:cNvSpPr/>
          <p:nvPr/>
        </p:nvSpPr>
        <p:spPr>
          <a:xfrm>
            <a:off x="8956084" y="2736004"/>
            <a:ext cx="222250" cy="264795"/>
          </a:xfrm>
          <a:custGeom>
            <a:avLst/>
            <a:gdLst/>
            <a:ahLst/>
            <a:cxnLst/>
            <a:rect l="l" t="t" r="r" b="b"/>
            <a:pathLst>
              <a:path w="222250" h="264794">
                <a:moveTo>
                  <a:pt x="94386" y="77304"/>
                </a:moveTo>
                <a:lnTo>
                  <a:pt x="92456" y="37795"/>
                </a:lnTo>
                <a:lnTo>
                  <a:pt x="80264" y="1193"/>
                </a:lnTo>
                <a:lnTo>
                  <a:pt x="74422" y="1193"/>
                </a:lnTo>
                <a:lnTo>
                  <a:pt x="70015" y="6184"/>
                </a:lnTo>
                <a:lnTo>
                  <a:pt x="70015" y="57658"/>
                </a:lnTo>
                <a:lnTo>
                  <a:pt x="68961" y="61823"/>
                </a:lnTo>
                <a:lnTo>
                  <a:pt x="60337" y="61823"/>
                </a:lnTo>
                <a:lnTo>
                  <a:pt x="58699" y="58381"/>
                </a:lnTo>
                <a:lnTo>
                  <a:pt x="58483" y="4533"/>
                </a:lnTo>
                <a:lnTo>
                  <a:pt x="52628" y="0"/>
                </a:lnTo>
                <a:lnTo>
                  <a:pt x="41770" y="0"/>
                </a:lnTo>
                <a:lnTo>
                  <a:pt x="35902" y="4533"/>
                </a:lnTo>
                <a:lnTo>
                  <a:pt x="35902" y="58483"/>
                </a:lnTo>
                <a:lnTo>
                  <a:pt x="34036" y="61823"/>
                </a:lnTo>
                <a:lnTo>
                  <a:pt x="25438" y="61823"/>
                </a:lnTo>
                <a:lnTo>
                  <a:pt x="24384" y="57658"/>
                </a:lnTo>
                <a:lnTo>
                  <a:pt x="24384" y="6184"/>
                </a:lnTo>
                <a:lnTo>
                  <a:pt x="19964" y="1193"/>
                </a:lnTo>
                <a:lnTo>
                  <a:pt x="1943" y="37909"/>
                </a:lnTo>
                <a:lnTo>
                  <a:pt x="0" y="77304"/>
                </a:lnTo>
                <a:lnTo>
                  <a:pt x="2324" y="93192"/>
                </a:lnTo>
                <a:lnTo>
                  <a:pt x="8445" y="105498"/>
                </a:lnTo>
                <a:lnTo>
                  <a:pt x="16319" y="114249"/>
                </a:lnTo>
                <a:lnTo>
                  <a:pt x="23914" y="119430"/>
                </a:lnTo>
                <a:lnTo>
                  <a:pt x="29883" y="122415"/>
                </a:lnTo>
                <a:lnTo>
                  <a:pt x="33591" y="128625"/>
                </a:lnTo>
                <a:lnTo>
                  <a:pt x="33591" y="135585"/>
                </a:lnTo>
                <a:lnTo>
                  <a:pt x="30149" y="263779"/>
                </a:lnTo>
                <a:lnTo>
                  <a:pt x="30962" y="264223"/>
                </a:lnTo>
                <a:lnTo>
                  <a:pt x="63906" y="264134"/>
                </a:lnTo>
                <a:lnTo>
                  <a:pt x="64325" y="263309"/>
                </a:lnTo>
                <a:lnTo>
                  <a:pt x="60794" y="135610"/>
                </a:lnTo>
                <a:lnTo>
                  <a:pt x="60794" y="128625"/>
                </a:lnTo>
                <a:lnTo>
                  <a:pt x="64503" y="122415"/>
                </a:lnTo>
                <a:lnTo>
                  <a:pt x="70472" y="119430"/>
                </a:lnTo>
                <a:lnTo>
                  <a:pt x="78079" y="114236"/>
                </a:lnTo>
                <a:lnTo>
                  <a:pt x="85953" y="105498"/>
                </a:lnTo>
                <a:lnTo>
                  <a:pt x="92075" y="93192"/>
                </a:lnTo>
                <a:lnTo>
                  <a:pt x="94386" y="77304"/>
                </a:lnTo>
                <a:close/>
              </a:path>
              <a:path w="222250" h="264794">
                <a:moveTo>
                  <a:pt x="222173" y="69545"/>
                </a:moveTo>
                <a:lnTo>
                  <a:pt x="217995" y="41402"/>
                </a:lnTo>
                <a:lnTo>
                  <a:pt x="207086" y="20129"/>
                </a:lnTo>
                <a:lnTo>
                  <a:pt x="191922" y="6692"/>
                </a:lnTo>
                <a:lnTo>
                  <a:pt x="174980" y="2006"/>
                </a:lnTo>
                <a:lnTo>
                  <a:pt x="158026" y="6692"/>
                </a:lnTo>
                <a:lnTo>
                  <a:pt x="142875" y="20129"/>
                </a:lnTo>
                <a:lnTo>
                  <a:pt x="131965" y="41402"/>
                </a:lnTo>
                <a:lnTo>
                  <a:pt x="127787" y="69545"/>
                </a:lnTo>
                <a:lnTo>
                  <a:pt x="130937" y="87655"/>
                </a:lnTo>
                <a:lnTo>
                  <a:pt x="138150" y="102654"/>
                </a:lnTo>
                <a:lnTo>
                  <a:pt x="146113" y="113525"/>
                </a:lnTo>
                <a:lnTo>
                  <a:pt x="152463" y="120192"/>
                </a:lnTo>
                <a:lnTo>
                  <a:pt x="161378" y="128701"/>
                </a:lnTo>
                <a:lnTo>
                  <a:pt x="161378" y="135585"/>
                </a:lnTo>
                <a:lnTo>
                  <a:pt x="157937" y="263779"/>
                </a:lnTo>
                <a:lnTo>
                  <a:pt x="158750" y="264223"/>
                </a:lnTo>
                <a:lnTo>
                  <a:pt x="191693" y="264121"/>
                </a:lnTo>
                <a:lnTo>
                  <a:pt x="192125" y="263296"/>
                </a:lnTo>
                <a:lnTo>
                  <a:pt x="188582" y="135610"/>
                </a:lnTo>
                <a:lnTo>
                  <a:pt x="188582" y="128701"/>
                </a:lnTo>
                <a:lnTo>
                  <a:pt x="198475" y="119265"/>
                </a:lnTo>
                <a:lnTo>
                  <a:pt x="203847" y="113525"/>
                </a:lnTo>
                <a:lnTo>
                  <a:pt x="211810" y="102641"/>
                </a:lnTo>
                <a:lnTo>
                  <a:pt x="219024" y="87642"/>
                </a:lnTo>
                <a:lnTo>
                  <a:pt x="222173" y="69545"/>
                </a:lnTo>
                <a:close/>
              </a:path>
            </a:pathLst>
          </a:custGeom>
          <a:solidFill>
            <a:srgbClr val="F2632D"/>
          </a:solidFill>
        </p:spPr>
        <p:txBody>
          <a:bodyPr wrap="square" lIns="0" tIns="0" rIns="0" bIns="0" rtlCol="0"/>
          <a:lstStyle/>
          <a:p>
            <a:endParaRPr/>
          </a:p>
        </p:txBody>
      </p:sp>
      <p:pic>
        <p:nvPicPr>
          <p:cNvPr id="100" name="object 18">
            <a:extLst>
              <a:ext uri="{FF2B5EF4-FFF2-40B4-BE49-F238E27FC236}">
                <a16:creationId xmlns:a16="http://schemas.microsoft.com/office/drawing/2014/main" id="{B2D019F7-93DF-5040-BCFD-867CE53358B0}"/>
              </a:ext>
            </a:extLst>
          </p:cNvPr>
          <p:cNvPicPr/>
          <p:nvPr/>
        </p:nvPicPr>
        <p:blipFill>
          <a:blip r:embed="rId9" cstate="print"/>
          <a:stretch>
            <a:fillRect/>
          </a:stretch>
        </p:blipFill>
        <p:spPr>
          <a:xfrm>
            <a:off x="8556512" y="4933438"/>
            <a:ext cx="540791" cy="537692"/>
          </a:xfrm>
          <a:prstGeom prst="rect">
            <a:avLst/>
          </a:prstGeom>
        </p:spPr>
      </p:pic>
      <p:pic>
        <p:nvPicPr>
          <p:cNvPr id="124" name="図 123">
            <a:extLst>
              <a:ext uri="{FF2B5EF4-FFF2-40B4-BE49-F238E27FC236}">
                <a16:creationId xmlns:a16="http://schemas.microsoft.com/office/drawing/2014/main" id="{A540BA67-A2E4-EE44-9C1E-FC7B6B8EE40D}"/>
              </a:ext>
            </a:extLst>
          </p:cNvPr>
          <p:cNvPicPr>
            <a:picLocks noChangeAspect="1"/>
          </p:cNvPicPr>
          <p:nvPr/>
        </p:nvPicPr>
        <p:blipFill>
          <a:blip r:embed="rId10"/>
          <a:stretch>
            <a:fillRect/>
          </a:stretch>
        </p:blipFill>
        <p:spPr>
          <a:xfrm>
            <a:off x="1908666" y="4348813"/>
            <a:ext cx="546100" cy="533400"/>
          </a:xfrm>
          <a:prstGeom prst="rect">
            <a:avLst/>
          </a:prstGeom>
        </p:spPr>
      </p:pic>
      <p:pic>
        <p:nvPicPr>
          <p:cNvPr id="123" name="object 18">
            <a:extLst>
              <a:ext uri="{FF2B5EF4-FFF2-40B4-BE49-F238E27FC236}">
                <a16:creationId xmlns:a16="http://schemas.microsoft.com/office/drawing/2014/main" id="{976959F0-7712-5A44-ADB2-115106F42D41}"/>
              </a:ext>
            </a:extLst>
          </p:cNvPr>
          <p:cNvPicPr/>
          <p:nvPr/>
        </p:nvPicPr>
        <p:blipFill>
          <a:blip r:embed="rId9" cstate="print"/>
          <a:stretch>
            <a:fillRect/>
          </a:stretch>
        </p:blipFill>
        <p:spPr>
          <a:xfrm>
            <a:off x="438298" y="1094063"/>
            <a:ext cx="540791" cy="537692"/>
          </a:xfrm>
          <a:prstGeom prst="rect">
            <a:avLst/>
          </a:prstGeom>
        </p:spPr>
      </p:pic>
      <p:sp>
        <p:nvSpPr>
          <p:cNvPr id="126" name="object 28">
            <a:extLst>
              <a:ext uri="{FF2B5EF4-FFF2-40B4-BE49-F238E27FC236}">
                <a16:creationId xmlns:a16="http://schemas.microsoft.com/office/drawing/2014/main" id="{6D10CE27-93E9-7C41-B4C3-CF61C4650BB7}"/>
              </a:ext>
            </a:extLst>
          </p:cNvPr>
          <p:cNvSpPr txBox="1"/>
          <p:nvPr/>
        </p:nvSpPr>
        <p:spPr>
          <a:xfrm>
            <a:off x="6584592" y="5450669"/>
            <a:ext cx="170332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80" dirty="0">
                <a:solidFill>
                  <a:srgbClr val="DC5E28"/>
                </a:solidFill>
                <a:latin typeface="Yu Gothic" panose="020B0400000000000000" pitchFamily="34" charset="-128"/>
                <a:ea typeface="Yu Gothic" panose="020B0400000000000000" pitchFamily="34" charset="-128"/>
                <a:cs typeface="YuGothic"/>
              </a:rPr>
              <a:t>〇</a:t>
            </a:r>
            <a:r>
              <a:rPr sz="1100" b="1" spc="-130" dirty="0">
                <a:solidFill>
                  <a:srgbClr val="DC5E28"/>
                </a:solidFill>
                <a:latin typeface="Yu Gothic" panose="020B0400000000000000" pitchFamily="34" charset="-128"/>
                <a:ea typeface="Yu Gothic" panose="020B0400000000000000" pitchFamily="34" charset="-128"/>
                <a:cs typeface="YuGothic"/>
              </a:rPr>
              <a:t>カ</a:t>
            </a:r>
            <a:r>
              <a:rPr sz="1100" b="1" spc="-215" dirty="0">
                <a:solidFill>
                  <a:srgbClr val="DC5E28"/>
                </a:solidFill>
                <a:latin typeface="Yu Gothic" panose="020B0400000000000000" pitchFamily="34" charset="-128"/>
                <a:ea typeface="Yu Gothic" panose="020B0400000000000000" pitchFamily="34" charset="-128"/>
                <a:cs typeface="YuGothic"/>
              </a:rPr>
              <a:t>フ</a:t>
            </a:r>
            <a:r>
              <a:rPr sz="1100" b="1" spc="-190" dirty="0">
                <a:solidFill>
                  <a:srgbClr val="DC5E28"/>
                </a:solidFill>
                <a:latin typeface="Yu Gothic" panose="020B0400000000000000" pitchFamily="34" charset="-128"/>
                <a:ea typeface="Yu Gothic" panose="020B0400000000000000" pitchFamily="34" charset="-128"/>
                <a:cs typeface="YuGothic"/>
              </a:rPr>
              <a:t>ェ</a:t>
            </a:r>
            <a:r>
              <a:rPr sz="1100" b="1" spc="-50" dirty="0">
                <a:solidFill>
                  <a:srgbClr val="DC5E28"/>
                </a:solidFill>
                <a:latin typeface="Yu Gothic" panose="020B0400000000000000" pitchFamily="34" charset="-128"/>
                <a:ea typeface="Yu Gothic" panose="020B0400000000000000" pitchFamily="34" charset="-128"/>
                <a:cs typeface="YuGothic"/>
              </a:rPr>
              <a:t>で</a:t>
            </a:r>
            <a:r>
              <a:rPr sz="1100" b="1" spc="-65" dirty="0">
                <a:solidFill>
                  <a:srgbClr val="DC5E28"/>
                </a:solidFill>
                <a:latin typeface="Yu Gothic" panose="020B0400000000000000" pitchFamily="34" charset="-128"/>
                <a:ea typeface="Yu Gothic" panose="020B0400000000000000" pitchFamily="34" charset="-128"/>
                <a:cs typeface="YuGothic"/>
              </a:rPr>
              <a:t>お</a:t>
            </a:r>
            <a:r>
              <a:rPr sz="1100" b="1" dirty="0">
                <a:solidFill>
                  <a:srgbClr val="DC5E28"/>
                </a:solidFill>
                <a:latin typeface="Yu Gothic" panose="020B0400000000000000" pitchFamily="34" charset="-128"/>
                <a:ea typeface="Yu Gothic" panose="020B0400000000000000" pitchFamily="34" charset="-128"/>
                <a:cs typeface="YuGothic"/>
              </a:rPr>
              <a:t>茶</a:t>
            </a:r>
            <a:endParaRPr sz="1100" b="1" dirty="0">
              <a:latin typeface="Yu Gothic" panose="020B0400000000000000" pitchFamily="34" charset="-128"/>
              <a:ea typeface="Yu Gothic" panose="020B0400000000000000" pitchFamily="34" charset="-128"/>
              <a:cs typeface="YuGothic"/>
            </a:endParaRPr>
          </a:p>
        </p:txBody>
      </p:sp>
      <p:sp>
        <p:nvSpPr>
          <p:cNvPr id="127" name="object 31">
            <a:extLst>
              <a:ext uri="{FF2B5EF4-FFF2-40B4-BE49-F238E27FC236}">
                <a16:creationId xmlns:a16="http://schemas.microsoft.com/office/drawing/2014/main" id="{8A844918-3F03-8E40-AF90-55BDBA351151}"/>
              </a:ext>
            </a:extLst>
          </p:cNvPr>
          <p:cNvSpPr txBox="1"/>
          <p:nvPr/>
        </p:nvSpPr>
        <p:spPr>
          <a:xfrm>
            <a:off x="6593039" y="5881976"/>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28" name="object 16">
            <a:extLst>
              <a:ext uri="{FF2B5EF4-FFF2-40B4-BE49-F238E27FC236}">
                <a16:creationId xmlns:a16="http://schemas.microsoft.com/office/drawing/2014/main" id="{8AE45479-1152-9045-9EDE-64E2BF906A3D}"/>
              </a:ext>
            </a:extLst>
          </p:cNvPr>
          <p:cNvSpPr txBox="1"/>
          <p:nvPr/>
        </p:nvSpPr>
        <p:spPr>
          <a:xfrm>
            <a:off x="5990866" y="5473752"/>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pic>
        <p:nvPicPr>
          <p:cNvPr id="129" name="object 55">
            <a:extLst>
              <a:ext uri="{FF2B5EF4-FFF2-40B4-BE49-F238E27FC236}">
                <a16:creationId xmlns:a16="http://schemas.microsoft.com/office/drawing/2014/main" id="{8596AC1E-1901-1E49-BF32-D9895BAD4ED3}"/>
              </a:ext>
            </a:extLst>
          </p:cNvPr>
          <p:cNvPicPr/>
          <p:nvPr/>
        </p:nvPicPr>
        <p:blipFill>
          <a:blip r:embed="rId11" cstate="print"/>
          <a:stretch>
            <a:fillRect/>
          </a:stretch>
        </p:blipFill>
        <p:spPr>
          <a:xfrm>
            <a:off x="5829740" y="868285"/>
            <a:ext cx="240855" cy="271085"/>
          </a:xfrm>
          <a:prstGeom prst="rect">
            <a:avLst/>
          </a:prstGeom>
        </p:spPr>
      </p:pic>
      <p:pic>
        <p:nvPicPr>
          <p:cNvPr id="130" name="object 56">
            <a:extLst>
              <a:ext uri="{FF2B5EF4-FFF2-40B4-BE49-F238E27FC236}">
                <a16:creationId xmlns:a16="http://schemas.microsoft.com/office/drawing/2014/main" id="{A2C1D6EC-4B90-B449-B53C-F9AE95F7BB35}"/>
              </a:ext>
            </a:extLst>
          </p:cNvPr>
          <p:cNvPicPr/>
          <p:nvPr/>
        </p:nvPicPr>
        <p:blipFill>
          <a:blip r:embed="rId12" cstate="print"/>
          <a:stretch>
            <a:fillRect/>
          </a:stretch>
        </p:blipFill>
        <p:spPr>
          <a:xfrm>
            <a:off x="9992084" y="868285"/>
            <a:ext cx="240855" cy="271085"/>
          </a:xfrm>
          <a:prstGeom prst="rect">
            <a:avLst/>
          </a:prstGeom>
        </p:spPr>
      </p:pic>
    </p:spTree>
    <p:extLst>
      <p:ext uri="{BB962C8B-B14F-4D97-AF65-F5344CB8AC3E}">
        <p14:creationId xmlns:p14="http://schemas.microsoft.com/office/powerpoint/2010/main" val="1468845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object 2">
            <a:extLst>
              <a:ext uri="{FF2B5EF4-FFF2-40B4-BE49-F238E27FC236}">
                <a16:creationId xmlns:a16="http://schemas.microsoft.com/office/drawing/2014/main" id="{52DF4BFB-411B-6744-A2C4-97F6B9D7C9D7}"/>
              </a:ext>
            </a:extLst>
          </p:cNvPr>
          <p:cNvPicPr/>
          <p:nvPr/>
        </p:nvPicPr>
        <p:blipFill>
          <a:blip r:embed="rId3" cstate="print"/>
          <a:stretch>
            <a:fillRect/>
          </a:stretch>
        </p:blipFill>
        <p:spPr>
          <a:xfrm>
            <a:off x="5346700" y="0"/>
            <a:ext cx="5346700" cy="7562850"/>
          </a:xfrm>
          <a:prstGeom prst="rect">
            <a:avLst/>
          </a:prstGeom>
          <a:solidFill>
            <a:srgbClr val="D2F3CC"/>
          </a:solidFill>
        </p:spPr>
      </p:pic>
      <p:pic>
        <p:nvPicPr>
          <p:cNvPr id="101" name="object 2">
            <a:extLst>
              <a:ext uri="{FF2B5EF4-FFF2-40B4-BE49-F238E27FC236}">
                <a16:creationId xmlns:a16="http://schemas.microsoft.com/office/drawing/2014/main" id="{7FD69FC6-9C87-A74A-AE0B-4A4A26DEFF88}"/>
              </a:ext>
            </a:extLst>
          </p:cNvPr>
          <p:cNvPicPr/>
          <p:nvPr/>
        </p:nvPicPr>
        <p:blipFill>
          <a:blip r:embed="rId3" cstate="print"/>
          <a:stretch>
            <a:fillRect/>
          </a:stretch>
        </p:blipFill>
        <p:spPr>
          <a:xfrm>
            <a:off x="8805" y="2858"/>
            <a:ext cx="5337895" cy="7562850"/>
          </a:xfrm>
          <a:prstGeom prst="rect">
            <a:avLst/>
          </a:prstGeom>
          <a:solidFill>
            <a:srgbClr val="D2F3CC"/>
          </a:solidFill>
        </p:spPr>
      </p:pic>
      <p:sp>
        <p:nvSpPr>
          <p:cNvPr id="102" name="角丸四角形 101">
            <a:extLst>
              <a:ext uri="{FF2B5EF4-FFF2-40B4-BE49-F238E27FC236}">
                <a16:creationId xmlns:a16="http://schemas.microsoft.com/office/drawing/2014/main" id="{86E5AF82-74F9-6D43-AE93-89525AD6A6F4}"/>
              </a:ext>
            </a:extLst>
          </p:cNvPr>
          <p:cNvSpPr/>
          <p:nvPr/>
        </p:nvSpPr>
        <p:spPr>
          <a:xfrm>
            <a:off x="378343"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a:extLst>
              <a:ext uri="{FF2B5EF4-FFF2-40B4-BE49-F238E27FC236}">
                <a16:creationId xmlns:a16="http://schemas.microsoft.com/office/drawing/2014/main" id="{E5418EBC-9FBD-CB47-86A4-16A0E8D83843}"/>
              </a:ext>
            </a:extLst>
          </p:cNvPr>
          <p:cNvSpPr/>
          <p:nvPr/>
        </p:nvSpPr>
        <p:spPr>
          <a:xfrm>
            <a:off x="2863635"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角丸四角形 103">
            <a:extLst>
              <a:ext uri="{FF2B5EF4-FFF2-40B4-BE49-F238E27FC236}">
                <a16:creationId xmlns:a16="http://schemas.microsoft.com/office/drawing/2014/main" id="{FD3C5F5E-9048-D24D-A5EA-55CF8A300A2C}"/>
              </a:ext>
            </a:extLst>
          </p:cNvPr>
          <p:cNvSpPr/>
          <p:nvPr/>
        </p:nvSpPr>
        <p:spPr>
          <a:xfrm>
            <a:off x="378343"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5" name="角丸四角形 104">
            <a:extLst>
              <a:ext uri="{FF2B5EF4-FFF2-40B4-BE49-F238E27FC236}">
                <a16:creationId xmlns:a16="http://schemas.microsoft.com/office/drawing/2014/main" id="{EE9C5AFB-40F8-8447-B451-9B79F064823B}"/>
              </a:ext>
            </a:extLst>
          </p:cNvPr>
          <p:cNvSpPr/>
          <p:nvPr/>
        </p:nvSpPr>
        <p:spPr>
          <a:xfrm>
            <a:off x="2863635"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object 55">
            <a:extLst>
              <a:ext uri="{FF2B5EF4-FFF2-40B4-BE49-F238E27FC236}">
                <a16:creationId xmlns:a16="http://schemas.microsoft.com/office/drawing/2014/main" id="{287CB601-5F40-DE44-B242-E9E34ACF2F11}"/>
              </a:ext>
            </a:extLst>
          </p:cNvPr>
          <p:cNvSpPr txBox="1"/>
          <p:nvPr/>
        </p:nvSpPr>
        <p:spPr>
          <a:xfrm>
            <a:off x="513723" y="2690495"/>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107" name="object 55">
            <a:extLst>
              <a:ext uri="{FF2B5EF4-FFF2-40B4-BE49-F238E27FC236}">
                <a16:creationId xmlns:a16="http://schemas.microsoft.com/office/drawing/2014/main" id="{49D23A60-7322-6B44-849C-754D4AC77F22}"/>
              </a:ext>
            </a:extLst>
          </p:cNvPr>
          <p:cNvSpPr txBox="1"/>
          <p:nvPr/>
        </p:nvSpPr>
        <p:spPr>
          <a:xfrm>
            <a:off x="3006757" y="2690495"/>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108" name="object 55">
            <a:extLst>
              <a:ext uri="{FF2B5EF4-FFF2-40B4-BE49-F238E27FC236}">
                <a16:creationId xmlns:a16="http://schemas.microsoft.com/office/drawing/2014/main" id="{CFEF45C7-468C-9B4C-A3D9-5891D80DD4DD}"/>
              </a:ext>
            </a:extLst>
          </p:cNvPr>
          <p:cNvSpPr txBox="1"/>
          <p:nvPr/>
        </p:nvSpPr>
        <p:spPr>
          <a:xfrm>
            <a:off x="513723" y="5934027"/>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109" name="object 55">
            <a:extLst>
              <a:ext uri="{FF2B5EF4-FFF2-40B4-BE49-F238E27FC236}">
                <a16:creationId xmlns:a16="http://schemas.microsoft.com/office/drawing/2014/main" id="{033BA5AB-6FF0-784C-935B-A0E5D9E75B90}"/>
              </a:ext>
            </a:extLst>
          </p:cNvPr>
          <p:cNvSpPr txBox="1"/>
          <p:nvPr/>
        </p:nvSpPr>
        <p:spPr>
          <a:xfrm>
            <a:off x="3006757" y="5934027"/>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grpSp>
        <p:nvGrpSpPr>
          <p:cNvPr id="110" name="object 44">
            <a:extLst>
              <a:ext uri="{FF2B5EF4-FFF2-40B4-BE49-F238E27FC236}">
                <a16:creationId xmlns:a16="http://schemas.microsoft.com/office/drawing/2014/main" id="{5FD4DE59-F2C5-A646-9E85-316CAB5644AE}"/>
              </a:ext>
            </a:extLst>
          </p:cNvPr>
          <p:cNvGrpSpPr/>
          <p:nvPr/>
        </p:nvGrpSpPr>
        <p:grpSpPr>
          <a:xfrm>
            <a:off x="1063695" y="863780"/>
            <a:ext cx="784860" cy="248285"/>
            <a:chOff x="1859372" y="3063092"/>
            <a:chExt cx="784860" cy="248285"/>
          </a:xfrm>
        </p:grpSpPr>
        <p:pic>
          <p:nvPicPr>
            <p:cNvPr id="111" name="object 45">
              <a:extLst>
                <a:ext uri="{FF2B5EF4-FFF2-40B4-BE49-F238E27FC236}">
                  <a16:creationId xmlns:a16="http://schemas.microsoft.com/office/drawing/2014/main" id="{32C8A996-8A1F-4349-AF81-3D61659E93CA}"/>
                </a:ext>
              </a:extLst>
            </p:cNvPr>
            <p:cNvPicPr/>
            <p:nvPr/>
          </p:nvPicPr>
          <p:blipFill>
            <a:blip r:embed="rId4" cstate="print"/>
            <a:stretch>
              <a:fillRect/>
            </a:stretch>
          </p:blipFill>
          <p:spPr>
            <a:xfrm>
              <a:off x="1862465" y="3066185"/>
              <a:ext cx="778065" cy="241820"/>
            </a:xfrm>
            <a:prstGeom prst="rect">
              <a:avLst/>
            </a:prstGeom>
          </p:spPr>
        </p:pic>
        <p:sp>
          <p:nvSpPr>
            <p:cNvPr id="112" name="object 46">
              <a:extLst>
                <a:ext uri="{FF2B5EF4-FFF2-40B4-BE49-F238E27FC236}">
                  <a16:creationId xmlns:a16="http://schemas.microsoft.com/office/drawing/2014/main" id="{907358C7-1616-764E-80D3-777F2D3702EB}"/>
                </a:ext>
              </a:extLst>
            </p:cNvPr>
            <p:cNvSpPr/>
            <p:nvPr/>
          </p:nvSpPr>
          <p:spPr>
            <a:xfrm>
              <a:off x="1862465" y="3066185"/>
              <a:ext cx="778510" cy="241935"/>
            </a:xfrm>
            <a:custGeom>
              <a:avLst/>
              <a:gdLst/>
              <a:ahLst/>
              <a:cxnLst/>
              <a:rect l="l" t="t" r="r" b="b"/>
              <a:pathLst>
                <a:path w="778510" h="241935">
                  <a:moveTo>
                    <a:pt x="14592" y="241820"/>
                  </a:moveTo>
                  <a:lnTo>
                    <a:pt x="32562" y="217754"/>
                  </a:lnTo>
                  <a:lnTo>
                    <a:pt x="10947" y="196938"/>
                  </a:lnTo>
                  <a:lnTo>
                    <a:pt x="28917" y="172872"/>
                  </a:lnTo>
                  <a:lnTo>
                    <a:pt x="7302" y="151993"/>
                  </a:lnTo>
                  <a:lnTo>
                    <a:pt x="25273" y="127939"/>
                  </a:lnTo>
                  <a:lnTo>
                    <a:pt x="3657" y="107048"/>
                  </a:lnTo>
                  <a:lnTo>
                    <a:pt x="21615" y="82905"/>
                  </a:lnTo>
                  <a:lnTo>
                    <a:pt x="0" y="61975"/>
                  </a:lnTo>
                  <a:lnTo>
                    <a:pt x="763460" y="0"/>
                  </a:lnTo>
                  <a:lnTo>
                    <a:pt x="745490" y="24066"/>
                  </a:lnTo>
                  <a:lnTo>
                    <a:pt x="767105" y="44894"/>
                  </a:lnTo>
                  <a:lnTo>
                    <a:pt x="749134" y="68948"/>
                  </a:lnTo>
                  <a:lnTo>
                    <a:pt x="770763" y="89827"/>
                  </a:lnTo>
                  <a:lnTo>
                    <a:pt x="752779" y="113880"/>
                  </a:lnTo>
                  <a:lnTo>
                    <a:pt x="774407" y="134772"/>
                  </a:lnTo>
                  <a:lnTo>
                    <a:pt x="756437" y="158915"/>
                  </a:lnTo>
                  <a:lnTo>
                    <a:pt x="778065" y="179844"/>
                  </a:lnTo>
                  <a:lnTo>
                    <a:pt x="14592" y="241820"/>
                  </a:lnTo>
                  <a:close/>
                </a:path>
              </a:pathLst>
            </a:custGeom>
            <a:ln w="6184">
              <a:solidFill>
                <a:srgbClr val="414042"/>
              </a:solidFill>
            </a:ln>
          </p:spPr>
          <p:txBody>
            <a:bodyPr wrap="square" lIns="0" tIns="0" rIns="0" bIns="0" rtlCol="0"/>
            <a:lstStyle/>
            <a:p>
              <a:endParaRPr/>
            </a:p>
          </p:txBody>
        </p:sp>
      </p:grpSp>
      <p:grpSp>
        <p:nvGrpSpPr>
          <p:cNvPr id="113" name="object 47">
            <a:extLst>
              <a:ext uri="{FF2B5EF4-FFF2-40B4-BE49-F238E27FC236}">
                <a16:creationId xmlns:a16="http://schemas.microsoft.com/office/drawing/2014/main" id="{1B14698B-9106-A842-8CAA-2F76FC315DA7}"/>
              </a:ext>
            </a:extLst>
          </p:cNvPr>
          <p:cNvGrpSpPr/>
          <p:nvPr/>
        </p:nvGrpSpPr>
        <p:grpSpPr>
          <a:xfrm>
            <a:off x="3557282" y="4126506"/>
            <a:ext cx="780415" cy="225425"/>
            <a:chOff x="4083456" y="3074399"/>
            <a:chExt cx="780415" cy="225425"/>
          </a:xfrm>
        </p:grpSpPr>
        <p:pic>
          <p:nvPicPr>
            <p:cNvPr id="114" name="object 48">
              <a:extLst>
                <a:ext uri="{FF2B5EF4-FFF2-40B4-BE49-F238E27FC236}">
                  <a16:creationId xmlns:a16="http://schemas.microsoft.com/office/drawing/2014/main" id="{08F711F4-972E-C84B-9F05-258690D76915}"/>
                </a:ext>
              </a:extLst>
            </p:cNvPr>
            <p:cNvPicPr/>
            <p:nvPr/>
          </p:nvPicPr>
          <p:blipFill>
            <a:blip r:embed="rId5" cstate="print"/>
            <a:stretch>
              <a:fillRect/>
            </a:stretch>
          </p:blipFill>
          <p:spPr>
            <a:xfrm>
              <a:off x="4086549" y="3077492"/>
              <a:ext cx="774179" cy="219214"/>
            </a:xfrm>
            <a:prstGeom prst="rect">
              <a:avLst/>
            </a:prstGeom>
          </p:spPr>
        </p:pic>
        <p:sp>
          <p:nvSpPr>
            <p:cNvPr id="115" name="object 49">
              <a:extLst>
                <a:ext uri="{FF2B5EF4-FFF2-40B4-BE49-F238E27FC236}">
                  <a16:creationId xmlns:a16="http://schemas.microsoft.com/office/drawing/2014/main" id="{857DE8B4-41B1-1340-9ED6-126A7501ACEA}"/>
                </a:ext>
              </a:extLst>
            </p:cNvPr>
            <p:cNvSpPr/>
            <p:nvPr/>
          </p:nvSpPr>
          <p:spPr>
            <a:xfrm>
              <a:off x="4086549" y="3077492"/>
              <a:ext cx="774700" cy="219710"/>
            </a:xfrm>
            <a:custGeom>
              <a:avLst/>
              <a:gdLst/>
              <a:ahLst/>
              <a:cxnLst/>
              <a:rect l="l" t="t" r="r" b="b"/>
              <a:pathLst>
                <a:path w="774700" h="219710">
                  <a:moveTo>
                    <a:pt x="9194" y="219214"/>
                  </a:moveTo>
                  <a:lnTo>
                    <a:pt x="27876" y="195694"/>
                  </a:lnTo>
                  <a:lnTo>
                    <a:pt x="6896" y="174244"/>
                  </a:lnTo>
                  <a:lnTo>
                    <a:pt x="25590" y="150723"/>
                  </a:lnTo>
                  <a:lnTo>
                    <a:pt x="4597" y="129222"/>
                  </a:lnTo>
                  <a:lnTo>
                    <a:pt x="23279" y="105714"/>
                  </a:lnTo>
                  <a:lnTo>
                    <a:pt x="2311" y="84175"/>
                  </a:lnTo>
                  <a:lnTo>
                    <a:pt x="20980" y="60591"/>
                  </a:lnTo>
                  <a:lnTo>
                    <a:pt x="0" y="39027"/>
                  </a:lnTo>
                  <a:lnTo>
                    <a:pt x="764984" y="0"/>
                  </a:lnTo>
                  <a:lnTo>
                    <a:pt x="746302" y="23507"/>
                  </a:lnTo>
                  <a:lnTo>
                    <a:pt x="767283" y="44970"/>
                  </a:lnTo>
                  <a:lnTo>
                    <a:pt x="748601" y="68478"/>
                  </a:lnTo>
                  <a:lnTo>
                    <a:pt x="769581" y="89992"/>
                  </a:lnTo>
                  <a:lnTo>
                    <a:pt x="750887" y="113499"/>
                  </a:lnTo>
                  <a:lnTo>
                    <a:pt x="771867" y="135026"/>
                  </a:lnTo>
                  <a:lnTo>
                    <a:pt x="753198" y="158623"/>
                  </a:lnTo>
                  <a:lnTo>
                    <a:pt x="774179" y="180187"/>
                  </a:lnTo>
                  <a:lnTo>
                    <a:pt x="9194" y="219214"/>
                  </a:lnTo>
                  <a:close/>
                </a:path>
              </a:pathLst>
            </a:custGeom>
            <a:ln w="6184">
              <a:solidFill>
                <a:srgbClr val="414042"/>
              </a:solidFill>
            </a:ln>
          </p:spPr>
          <p:txBody>
            <a:bodyPr wrap="square" lIns="0" tIns="0" rIns="0" bIns="0" rtlCol="0"/>
            <a:lstStyle/>
            <a:p>
              <a:endParaRPr/>
            </a:p>
          </p:txBody>
        </p:sp>
      </p:grpSp>
      <p:grpSp>
        <p:nvGrpSpPr>
          <p:cNvPr id="116" name="object 52">
            <a:extLst>
              <a:ext uri="{FF2B5EF4-FFF2-40B4-BE49-F238E27FC236}">
                <a16:creationId xmlns:a16="http://schemas.microsoft.com/office/drawing/2014/main" id="{1D1B886F-02A5-2E4E-8D79-9DACE630385C}"/>
              </a:ext>
            </a:extLst>
          </p:cNvPr>
          <p:cNvGrpSpPr/>
          <p:nvPr/>
        </p:nvGrpSpPr>
        <p:grpSpPr>
          <a:xfrm>
            <a:off x="3528104" y="879882"/>
            <a:ext cx="783590" cy="241935"/>
            <a:chOff x="2971912" y="3066185"/>
            <a:chExt cx="783590" cy="241935"/>
          </a:xfrm>
        </p:grpSpPr>
        <p:sp>
          <p:nvSpPr>
            <p:cNvPr id="117" name="object 53">
              <a:extLst>
                <a:ext uri="{FF2B5EF4-FFF2-40B4-BE49-F238E27FC236}">
                  <a16:creationId xmlns:a16="http://schemas.microsoft.com/office/drawing/2014/main" id="{28D5055A-5C1C-0F4D-8426-C798556501FC}"/>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118" name="object 54">
              <a:extLst>
                <a:ext uri="{FF2B5EF4-FFF2-40B4-BE49-F238E27FC236}">
                  <a16:creationId xmlns:a16="http://schemas.microsoft.com/office/drawing/2014/main" id="{1B97DAAF-EA60-8443-AE23-989A33D63D45}"/>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grpSp>
        <p:nvGrpSpPr>
          <p:cNvPr id="119" name="object 52">
            <a:extLst>
              <a:ext uri="{FF2B5EF4-FFF2-40B4-BE49-F238E27FC236}">
                <a16:creationId xmlns:a16="http://schemas.microsoft.com/office/drawing/2014/main" id="{35279764-5342-8243-88EA-59EA9A3E5ADE}"/>
              </a:ext>
            </a:extLst>
          </p:cNvPr>
          <p:cNvGrpSpPr/>
          <p:nvPr/>
        </p:nvGrpSpPr>
        <p:grpSpPr>
          <a:xfrm>
            <a:off x="1056461" y="4123414"/>
            <a:ext cx="783590" cy="241935"/>
            <a:chOff x="2971912" y="3066185"/>
            <a:chExt cx="783590" cy="241935"/>
          </a:xfrm>
        </p:grpSpPr>
        <p:sp>
          <p:nvSpPr>
            <p:cNvPr id="120" name="object 53">
              <a:extLst>
                <a:ext uri="{FF2B5EF4-FFF2-40B4-BE49-F238E27FC236}">
                  <a16:creationId xmlns:a16="http://schemas.microsoft.com/office/drawing/2014/main" id="{6D009671-97D0-EB4C-9B1D-9EF1FF5DB19C}"/>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121" name="object 54">
              <a:extLst>
                <a:ext uri="{FF2B5EF4-FFF2-40B4-BE49-F238E27FC236}">
                  <a16:creationId xmlns:a16="http://schemas.microsoft.com/office/drawing/2014/main" id="{170EF06E-10DC-8E40-B9AD-41694F5E3DB0}"/>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pic>
        <p:nvPicPr>
          <p:cNvPr id="122" name="図 121">
            <a:extLst>
              <a:ext uri="{FF2B5EF4-FFF2-40B4-BE49-F238E27FC236}">
                <a16:creationId xmlns:a16="http://schemas.microsoft.com/office/drawing/2014/main" id="{6AB1409C-A4F2-C043-BF0B-7D14A1519A1F}"/>
              </a:ext>
            </a:extLst>
          </p:cNvPr>
          <p:cNvPicPr>
            <a:picLocks noChangeAspect="1"/>
          </p:cNvPicPr>
          <p:nvPr/>
        </p:nvPicPr>
        <p:blipFill>
          <a:blip r:embed="rId6"/>
          <a:stretch>
            <a:fillRect/>
          </a:stretch>
        </p:blipFill>
        <p:spPr>
          <a:xfrm>
            <a:off x="1434820" y="342265"/>
            <a:ext cx="2501900" cy="444500"/>
          </a:xfrm>
          <a:prstGeom prst="rect">
            <a:avLst/>
          </a:prstGeom>
        </p:spPr>
      </p:pic>
      <p:sp>
        <p:nvSpPr>
          <p:cNvPr id="55" name="角丸四角形 54">
            <a:extLst>
              <a:ext uri="{FF2B5EF4-FFF2-40B4-BE49-F238E27FC236}">
                <a16:creationId xmlns:a16="http://schemas.microsoft.com/office/drawing/2014/main" id="{DC5C92D3-45A2-DB41-8020-47CC1CF5DA74}"/>
              </a:ext>
            </a:extLst>
          </p:cNvPr>
          <p:cNvSpPr/>
          <p:nvPr/>
        </p:nvSpPr>
        <p:spPr>
          <a:xfrm>
            <a:off x="5719849" y="1020541"/>
            <a:ext cx="4608195" cy="6179522"/>
          </a:xfrm>
          <a:prstGeom prst="roundRect">
            <a:avLst>
              <a:gd name="adj" fmla="val 725"/>
            </a:avLst>
          </a:prstGeom>
          <a:solidFill>
            <a:schemeClr val="bg1"/>
          </a:solidFill>
          <a:ln w="12700" cap="flat">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object 13">
            <a:extLst>
              <a:ext uri="{FF2B5EF4-FFF2-40B4-BE49-F238E27FC236}">
                <a16:creationId xmlns:a16="http://schemas.microsoft.com/office/drawing/2014/main" id="{C932D355-02DF-634A-AAAC-9F81DB3C1568}"/>
              </a:ext>
            </a:extLst>
          </p:cNvPr>
          <p:cNvSpPr/>
          <p:nvPr/>
        </p:nvSpPr>
        <p:spPr>
          <a:xfrm>
            <a:off x="7861662" y="1313185"/>
            <a:ext cx="2188845" cy="1176655"/>
          </a:xfrm>
          <a:custGeom>
            <a:avLst/>
            <a:gdLst/>
            <a:ahLst/>
            <a:cxnLst/>
            <a:rect l="l" t="t" r="r" b="b"/>
            <a:pathLst>
              <a:path w="2188845" h="1176654">
                <a:moveTo>
                  <a:pt x="2026785" y="0"/>
                </a:moveTo>
                <a:lnTo>
                  <a:pt x="357014" y="0"/>
                </a:lnTo>
                <a:lnTo>
                  <a:pt x="314167" y="5800"/>
                </a:lnTo>
                <a:lnTo>
                  <a:pt x="275586" y="22153"/>
                </a:lnTo>
                <a:lnTo>
                  <a:pt x="242843" y="47486"/>
                </a:lnTo>
                <a:lnTo>
                  <a:pt x="217509" y="80230"/>
                </a:lnTo>
                <a:lnTo>
                  <a:pt x="201156" y="118811"/>
                </a:lnTo>
                <a:lnTo>
                  <a:pt x="195356" y="161658"/>
                </a:lnTo>
                <a:lnTo>
                  <a:pt x="195356" y="701852"/>
                </a:lnTo>
                <a:lnTo>
                  <a:pt x="195267" y="701662"/>
                </a:lnTo>
                <a:lnTo>
                  <a:pt x="6088" y="865009"/>
                </a:lnTo>
                <a:lnTo>
                  <a:pt x="651" y="871448"/>
                </a:lnTo>
                <a:lnTo>
                  <a:pt x="0" y="876742"/>
                </a:lnTo>
                <a:lnTo>
                  <a:pt x="3932" y="880349"/>
                </a:lnTo>
                <a:lnTo>
                  <a:pt x="12247" y="881722"/>
                </a:lnTo>
                <a:lnTo>
                  <a:pt x="195356" y="882992"/>
                </a:lnTo>
                <a:lnTo>
                  <a:pt x="195356" y="1014501"/>
                </a:lnTo>
                <a:lnTo>
                  <a:pt x="201156" y="1057348"/>
                </a:lnTo>
                <a:lnTo>
                  <a:pt x="217509" y="1095929"/>
                </a:lnTo>
                <a:lnTo>
                  <a:pt x="242843" y="1128672"/>
                </a:lnTo>
                <a:lnTo>
                  <a:pt x="275586" y="1154006"/>
                </a:lnTo>
                <a:lnTo>
                  <a:pt x="314167" y="1170359"/>
                </a:lnTo>
                <a:lnTo>
                  <a:pt x="357014" y="1176159"/>
                </a:lnTo>
                <a:lnTo>
                  <a:pt x="2026785" y="1176159"/>
                </a:lnTo>
                <a:lnTo>
                  <a:pt x="2069632" y="1170359"/>
                </a:lnTo>
                <a:lnTo>
                  <a:pt x="2108213" y="1154006"/>
                </a:lnTo>
                <a:lnTo>
                  <a:pt x="2140956" y="1128672"/>
                </a:lnTo>
                <a:lnTo>
                  <a:pt x="2166290" y="1095929"/>
                </a:lnTo>
                <a:lnTo>
                  <a:pt x="2182643" y="1057348"/>
                </a:lnTo>
                <a:lnTo>
                  <a:pt x="2188443" y="1014501"/>
                </a:lnTo>
                <a:lnTo>
                  <a:pt x="2188443" y="161658"/>
                </a:lnTo>
                <a:lnTo>
                  <a:pt x="2182643" y="118811"/>
                </a:lnTo>
                <a:lnTo>
                  <a:pt x="2166290" y="80230"/>
                </a:lnTo>
                <a:lnTo>
                  <a:pt x="2140956" y="47486"/>
                </a:lnTo>
                <a:lnTo>
                  <a:pt x="2108213" y="22153"/>
                </a:lnTo>
                <a:lnTo>
                  <a:pt x="2069632" y="5800"/>
                </a:lnTo>
                <a:lnTo>
                  <a:pt x="2026785" y="0"/>
                </a:lnTo>
                <a:close/>
              </a:path>
            </a:pathLst>
          </a:custGeom>
          <a:solidFill>
            <a:srgbClr val="D0E8CC"/>
          </a:solidFill>
        </p:spPr>
        <p:txBody>
          <a:bodyPr wrap="square" lIns="0" tIns="0" rIns="0" bIns="0" rtlCol="0"/>
          <a:lstStyle/>
          <a:p>
            <a:endParaRPr/>
          </a:p>
        </p:txBody>
      </p:sp>
      <p:sp>
        <p:nvSpPr>
          <p:cNvPr id="2" name="図プレースホルダー 1">
            <a:extLst>
              <a:ext uri="{FF2B5EF4-FFF2-40B4-BE49-F238E27FC236}">
                <a16:creationId xmlns:a16="http://schemas.microsoft.com/office/drawing/2014/main" id="{37422895-4D85-964C-BB35-158BB7E63766}"/>
              </a:ext>
            </a:extLst>
          </p:cNvPr>
          <p:cNvSpPr>
            <a:spLocks noGrp="1"/>
          </p:cNvSpPr>
          <p:nvPr>
            <p:ph type="pic" sz="quarter" idx="10"/>
          </p:nvPr>
        </p:nvSpPr>
        <p:spPr/>
      </p:sp>
      <p:sp>
        <p:nvSpPr>
          <p:cNvPr id="3" name="図プレースホルダー 2">
            <a:extLst>
              <a:ext uri="{FF2B5EF4-FFF2-40B4-BE49-F238E27FC236}">
                <a16:creationId xmlns:a16="http://schemas.microsoft.com/office/drawing/2014/main" id="{1CB4F28E-0B0E-2344-A342-17F045251405}"/>
              </a:ext>
            </a:extLst>
          </p:cNvPr>
          <p:cNvSpPr>
            <a:spLocks noGrp="1"/>
          </p:cNvSpPr>
          <p:nvPr>
            <p:ph type="pic" sz="quarter" idx="11"/>
          </p:nvPr>
        </p:nvSpPr>
        <p:spPr/>
      </p:sp>
      <p:sp>
        <p:nvSpPr>
          <p:cNvPr id="4" name="図プレースホルダー 3">
            <a:extLst>
              <a:ext uri="{FF2B5EF4-FFF2-40B4-BE49-F238E27FC236}">
                <a16:creationId xmlns:a16="http://schemas.microsoft.com/office/drawing/2014/main" id="{20E5CAF0-22BE-7541-A07F-E29B36BD45E6}"/>
              </a:ext>
            </a:extLst>
          </p:cNvPr>
          <p:cNvSpPr>
            <a:spLocks noGrp="1"/>
          </p:cNvSpPr>
          <p:nvPr>
            <p:ph type="pic" sz="quarter" idx="12"/>
          </p:nvPr>
        </p:nvSpPr>
        <p:spPr/>
      </p:sp>
      <p:sp>
        <p:nvSpPr>
          <p:cNvPr id="5" name="図プレースホルダー 4">
            <a:extLst>
              <a:ext uri="{FF2B5EF4-FFF2-40B4-BE49-F238E27FC236}">
                <a16:creationId xmlns:a16="http://schemas.microsoft.com/office/drawing/2014/main" id="{01DFEC23-248F-F046-8B14-14ABBC6C6772}"/>
              </a:ext>
            </a:extLst>
          </p:cNvPr>
          <p:cNvSpPr>
            <a:spLocks noGrp="1"/>
          </p:cNvSpPr>
          <p:nvPr>
            <p:ph type="pic" sz="quarter" idx="13"/>
          </p:nvPr>
        </p:nvSpPr>
        <p:spPr/>
      </p:sp>
      <p:sp>
        <p:nvSpPr>
          <p:cNvPr id="6" name="図プレースホルダー 5">
            <a:extLst>
              <a:ext uri="{FF2B5EF4-FFF2-40B4-BE49-F238E27FC236}">
                <a16:creationId xmlns:a16="http://schemas.microsoft.com/office/drawing/2014/main" id="{2506B56E-7A3F-C34A-95C0-874764EAC6B5}"/>
              </a:ext>
            </a:extLst>
          </p:cNvPr>
          <p:cNvSpPr>
            <a:spLocks noGrp="1"/>
          </p:cNvSpPr>
          <p:nvPr>
            <p:ph type="pic" sz="quarter" idx="14"/>
          </p:nvPr>
        </p:nvSpPr>
        <p:spPr/>
      </p:sp>
      <p:sp>
        <p:nvSpPr>
          <p:cNvPr id="56" name="object 10">
            <a:extLst>
              <a:ext uri="{FF2B5EF4-FFF2-40B4-BE49-F238E27FC236}">
                <a16:creationId xmlns:a16="http://schemas.microsoft.com/office/drawing/2014/main" id="{95DF1293-591E-1B4E-BA33-1C92358046B0}"/>
              </a:ext>
            </a:extLst>
          </p:cNvPr>
          <p:cNvSpPr/>
          <p:nvPr/>
        </p:nvSpPr>
        <p:spPr>
          <a:xfrm>
            <a:off x="8505614" y="2627330"/>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7" y="846683"/>
                </a:lnTo>
                <a:lnTo>
                  <a:pt x="232218" y="877869"/>
                </a:lnTo>
                <a:lnTo>
                  <a:pt x="268543" y="905962"/>
                </a:lnTo>
                <a:lnTo>
                  <a:pt x="307546" y="930717"/>
                </a:lnTo>
                <a:lnTo>
                  <a:pt x="349044" y="951887"/>
                </a:lnTo>
                <a:lnTo>
                  <a:pt x="392851" y="969225"/>
                </a:lnTo>
                <a:lnTo>
                  <a:pt x="438784"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FCDAD8"/>
          </a:solidFill>
        </p:spPr>
        <p:txBody>
          <a:bodyPr wrap="square" lIns="0" tIns="0" rIns="0" bIns="0" rtlCol="0"/>
          <a:lstStyle/>
          <a:p>
            <a:endParaRPr/>
          </a:p>
        </p:txBody>
      </p:sp>
      <p:sp>
        <p:nvSpPr>
          <p:cNvPr id="57" name="object 11">
            <a:extLst>
              <a:ext uri="{FF2B5EF4-FFF2-40B4-BE49-F238E27FC236}">
                <a16:creationId xmlns:a16="http://schemas.microsoft.com/office/drawing/2014/main" id="{DA5B1DBD-9044-9D46-8370-4B698E71D436}"/>
              </a:ext>
            </a:extLst>
          </p:cNvPr>
          <p:cNvSpPr/>
          <p:nvPr/>
        </p:nvSpPr>
        <p:spPr>
          <a:xfrm>
            <a:off x="8149358" y="4388118"/>
            <a:ext cx="1225550" cy="755650"/>
          </a:xfrm>
          <a:custGeom>
            <a:avLst/>
            <a:gdLst/>
            <a:ahLst/>
            <a:cxnLst/>
            <a:rect l="l" t="t" r="r" b="b"/>
            <a:pathLst>
              <a:path w="1225550" h="755650">
                <a:moveTo>
                  <a:pt x="1121690" y="0"/>
                </a:moveTo>
                <a:lnTo>
                  <a:pt x="233135" y="0"/>
                </a:lnTo>
                <a:lnTo>
                  <a:pt x="192824" y="8190"/>
                </a:lnTo>
                <a:lnTo>
                  <a:pt x="159812" y="30492"/>
                </a:lnTo>
                <a:lnTo>
                  <a:pt x="137505" y="63500"/>
                </a:lnTo>
                <a:lnTo>
                  <a:pt x="129312" y="103809"/>
                </a:lnTo>
                <a:lnTo>
                  <a:pt x="129312" y="444169"/>
                </a:lnTo>
                <a:lnTo>
                  <a:pt x="4992" y="551510"/>
                </a:lnTo>
                <a:lnTo>
                  <a:pt x="533" y="556785"/>
                </a:lnTo>
                <a:lnTo>
                  <a:pt x="0" y="561128"/>
                </a:lnTo>
                <a:lnTo>
                  <a:pt x="3226" y="564088"/>
                </a:lnTo>
                <a:lnTo>
                  <a:pt x="10047" y="565213"/>
                </a:lnTo>
                <a:lnTo>
                  <a:pt x="129312" y="566051"/>
                </a:lnTo>
                <a:lnTo>
                  <a:pt x="129312" y="651497"/>
                </a:lnTo>
                <a:lnTo>
                  <a:pt x="137505" y="691806"/>
                </a:lnTo>
                <a:lnTo>
                  <a:pt x="159812" y="724814"/>
                </a:lnTo>
                <a:lnTo>
                  <a:pt x="192824" y="747116"/>
                </a:lnTo>
                <a:lnTo>
                  <a:pt x="233135" y="755307"/>
                </a:lnTo>
                <a:lnTo>
                  <a:pt x="1121690" y="755307"/>
                </a:lnTo>
                <a:lnTo>
                  <a:pt x="1161999" y="747116"/>
                </a:lnTo>
                <a:lnTo>
                  <a:pt x="1195008" y="724814"/>
                </a:lnTo>
                <a:lnTo>
                  <a:pt x="1217310" y="691806"/>
                </a:lnTo>
                <a:lnTo>
                  <a:pt x="1225500" y="651497"/>
                </a:lnTo>
                <a:lnTo>
                  <a:pt x="1225500" y="103809"/>
                </a:lnTo>
                <a:lnTo>
                  <a:pt x="1217310" y="63500"/>
                </a:lnTo>
                <a:lnTo>
                  <a:pt x="1195008" y="30492"/>
                </a:lnTo>
                <a:lnTo>
                  <a:pt x="1161999" y="8190"/>
                </a:lnTo>
                <a:lnTo>
                  <a:pt x="1121690" y="0"/>
                </a:lnTo>
                <a:close/>
              </a:path>
            </a:pathLst>
          </a:custGeom>
          <a:solidFill>
            <a:srgbClr val="FADAB2"/>
          </a:solidFill>
        </p:spPr>
        <p:txBody>
          <a:bodyPr wrap="square" lIns="0" tIns="0" rIns="0" bIns="0" rtlCol="0"/>
          <a:lstStyle/>
          <a:p>
            <a:endParaRPr/>
          </a:p>
        </p:txBody>
      </p:sp>
      <p:sp>
        <p:nvSpPr>
          <p:cNvPr id="58" name="object 12">
            <a:extLst>
              <a:ext uri="{FF2B5EF4-FFF2-40B4-BE49-F238E27FC236}">
                <a16:creationId xmlns:a16="http://schemas.microsoft.com/office/drawing/2014/main" id="{8F48DF13-37E5-4840-B695-4F68DD976CE0}"/>
              </a:ext>
            </a:extLst>
          </p:cNvPr>
          <p:cNvSpPr/>
          <p:nvPr/>
        </p:nvSpPr>
        <p:spPr>
          <a:xfrm>
            <a:off x="8504637" y="5726613"/>
            <a:ext cx="1052830" cy="996315"/>
          </a:xfrm>
          <a:custGeom>
            <a:avLst/>
            <a:gdLst/>
            <a:ahLst/>
            <a:cxnLst/>
            <a:rect l="l" t="t" r="r" b="b"/>
            <a:pathLst>
              <a:path w="1052830" h="996315">
                <a:moveTo>
                  <a:pt x="574282" y="0"/>
                </a:moveTo>
                <a:lnTo>
                  <a:pt x="527115" y="291"/>
                </a:lnTo>
                <a:lnTo>
                  <a:pt x="480860" y="4961"/>
                </a:lnTo>
                <a:lnTo>
                  <a:pt x="435753" y="13830"/>
                </a:lnTo>
                <a:lnTo>
                  <a:pt x="392028" y="26721"/>
                </a:lnTo>
                <a:lnTo>
                  <a:pt x="349921" y="43454"/>
                </a:lnTo>
                <a:lnTo>
                  <a:pt x="309668" y="63852"/>
                </a:lnTo>
                <a:lnTo>
                  <a:pt x="271503" y="87736"/>
                </a:lnTo>
                <a:lnTo>
                  <a:pt x="235662" y="114926"/>
                </a:lnTo>
                <a:lnTo>
                  <a:pt x="202380" y="145246"/>
                </a:lnTo>
                <a:lnTo>
                  <a:pt x="171892" y="178517"/>
                </a:lnTo>
                <a:lnTo>
                  <a:pt x="144433" y="214559"/>
                </a:lnTo>
                <a:lnTo>
                  <a:pt x="120239" y="253196"/>
                </a:lnTo>
                <a:lnTo>
                  <a:pt x="99544" y="294247"/>
                </a:lnTo>
                <a:lnTo>
                  <a:pt x="82585" y="337535"/>
                </a:lnTo>
                <a:lnTo>
                  <a:pt x="69596" y="382882"/>
                </a:lnTo>
                <a:lnTo>
                  <a:pt x="60812" y="430108"/>
                </a:lnTo>
                <a:lnTo>
                  <a:pt x="56388" y="482615"/>
                </a:lnTo>
                <a:lnTo>
                  <a:pt x="57457" y="534272"/>
                </a:lnTo>
                <a:lnTo>
                  <a:pt x="63771" y="584772"/>
                </a:lnTo>
                <a:lnTo>
                  <a:pt x="75082" y="633808"/>
                </a:lnTo>
                <a:lnTo>
                  <a:pt x="91140" y="681073"/>
                </a:lnTo>
                <a:lnTo>
                  <a:pt x="3726" y="779688"/>
                </a:lnTo>
                <a:lnTo>
                  <a:pt x="0" y="785509"/>
                </a:lnTo>
                <a:lnTo>
                  <a:pt x="44" y="789885"/>
                </a:lnTo>
                <a:lnTo>
                  <a:pt x="3634" y="792392"/>
                </a:lnTo>
                <a:lnTo>
                  <a:pt x="10545" y="792604"/>
                </a:lnTo>
                <a:lnTo>
                  <a:pt x="141165" y="776018"/>
                </a:lnTo>
                <a:lnTo>
                  <a:pt x="168345" y="812650"/>
                </a:lnTo>
                <a:lnTo>
                  <a:pt x="198759" y="846683"/>
                </a:lnTo>
                <a:lnTo>
                  <a:pt x="232221" y="877869"/>
                </a:lnTo>
                <a:lnTo>
                  <a:pt x="268547" y="905962"/>
                </a:lnTo>
                <a:lnTo>
                  <a:pt x="307552" y="930717"/>
                </a:lnTo>
                <a:lnTo>
                  <a:pt x="349050" y="951887"/>
                </a:lnTo>
                <a:lnTo>
                  <a:pt x="392857" y="969225"/>
                </a:lnTo>
                <a:lnTo>
                  <a:pt x="438787" y="982486"/>
                </a:lnTo>
                <a:lnTo>
                  <a:pt x="486656" y="991423"/>
                </a:lnTo>
                <a:lnTo>
                  <a:pt x="534500" y="995687"/>
                </a:lnTo>
                <a:lnTo>
                  <a:pt x="581668" y="995396"/>
                </a:lnTo>
                <a:lnTo>
                  <a:pt x="627923" y="990726"/>
                </a:lnTo>
                <a:lnTo>
                  <a:pt x="673030" y="981856"/>
                </a:lnTo>
                <a:lnTo>
                  <a:pt x="716755" y="968966"/>
                </a:lnTo>
                <a:lnTo>
                  <a:pt x="758861" y="952232"/>
                </a:lnTo>
                <a:lnTo>
                  <a:pt x="799114" y="931835"/>
                </a:lnTo>
                <a:lnTo>
                  <a:pt x="837279" y="907951"/>
                </a:lnTo>
                <a:lnTo>
                  <a:pt x="873120" y="880760"/>
                </a:lnTo>
                <a:lnTo>
                  <a:pt x="906403" y="850440"/>
                </a:lnTo>
                <a:lnTo>
                  <a:pt x="936891" y="817170"/>
                </a:lnTo>
                <a:lnTo>
                  <a:pt x="964350" y="781128"/>
                </a:lnTo>
                <a:lnTo>
                  <a:pt x="988544" y="742491"/>
                </a:lnTo>
                <a:lnTo>
                  <a:pt x="1009238" y="701440"/>
                </a:lnTo>
                <a:lnTo>
                  <a:pt x="1026198" y="658152"/>
                </a:lnTo>
                <a:lnTo>
                  <a:pt x="1039187" y="612805"/>
                </a:lnTo>
                <a:lnTo>
                  <a:pt x="1047970" y="565579"/>
                </a:lnTo>
                <a:lnTo>
                  <a:pt x="1052235" y="517734"/>
                </a:lnTo>
                <a:lnTo>
                  <a:pt x="1051943" y="470567"/>
                </a:lnTo>
                <a:lnTo>
                  <a:pt x="1047273" y="424312"/>
                </a:lnTo>
                <a:lnTo>
                  <a:pt x="1038403" y="379205"/>
                </a:lnTo>
                <a:lnTo>
                  <a:pt x="1025511" y="335480"/>
                </a:lnTo>
                <a:lnTo>
                  <a:pt x="1008777" y="293374"/>
                </a:lnTo>
                <a:lnTo>
                  <a:pt x="988379" y="253120"/>
                </a:lnTo>
                <a:lnTo>
                  <a:pt x="964495" y="214955"/>
                </a:lnTo>
                <a:lnTo>
                  <a:pt x="937303" y="179114"/>
                </a:lnTo>
                <a:lnTo>
                  <a:pt x="906983" y="145832"/>
                </a:lnTo>
                <a:lnTo>
                  <a:pt x="873712" y="115344"/>
                </a:lnTo>
                <a:lnTo>
                  <a:pt x="837670" y="87885"/>
                </a:lnTo>
                <a:lnTo>
                  <a:pt x="799034" y="63691"/>
                </a:lnTo>
                <a:lnTo>
                  <a:pt x="757983" y="42996"/>
                </a:lnTo>
                <a:lnTo>
                  <a:pt x="714696" y="26037"/>
                </a:lnTo>
                <a:lnTo>
                  <a:pt x="669351" y="13048"/>
                </a:lnTo>
                <a:lnTo>
                  <a:pt x="622127" y="4264"/>
                </a:lnTo>
                <a:lnTo>
                  <a:pt x="574282" y="0"/>
                </a:lnTo>
                <a:close/>
              </a:path>
            </a:pathLst>
          </a:custGeom>
          <a:solidFill>
            <a:srgbClr val="EADAEB"/>
          </a:solidFill>
        </p:spPr>
        <p:txBody>
          <a:bodyPr wrap="square" lIns="0" tIns="0" rIns="0" bIns="0" rtlCol="0"/>
          <a:lstStyle/>
          <a:p>
            <a:endParaRPr/>
          </a:p>
        </p:txBody>
      </p:sp>
      <p:sp>
        <p:nvSpPr>
          <p:cNvPr id="60" name="object 23">
            <a:extLst>
              <a:ext uri="{FF2B5EF4-FFF2-40B4-BE49-F238E27FC236}">
                <a16:creationId xmlns:a16="http://schemas.microsoft.com/office/drawing/2014/main" id="{AE0A658C-BDD3-BE4B-A02D-AEA1A26FFC35}"/>
              </a:ext>
            </a:extLst>
          </p:cNvPr>
          <p:cNvSpPr txBox="1"/>
          <p:nvPr/>
        </p:nvSpPr>
        <p:spPr>
          <a:xfrm>
            <a:off x="6605760" y="1287146"/>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35" dirty="0">
                <a:solidFill>
                  <a:srgbClr val="DC5E28"/>
                </a:solidFill>
                <a:latin typeface="Yu Gothic" panose="020B0400000000000000" pitchFamily="34" charset="-128"/>
                <a:ea typeface="Yu Gothic" panose="020B0400000000000000" pitchFamily="34" charset="-128"/>
                <a:cs typeface="YuGothic"/>
              </a:rPr>
              <a:t>〇</a:t>
            </a:r>
            <a:r>
              <a:rPr sz="1100" b="1" spc="-60" dirty="0">
                <a:solidFill>
                  <a:srgbClr val="DC5E28"/>
                </a:solidFill>
                <a:latin typeface="Yu Gothic" panose="020B0400000000000000" pitchFamily="34" charset="-128"/>
                <a:ea typeface="Yu Gothic" panose="020B0400000000000000" pitchFamily="34" charset="-128"/>
                <a:cs typeface="YuGothic"/>
              </a:rPr>
              <a:t>駅</a:t>
            </a:r>
            <a:r>
              <a:rPr sz="1100" b="1" spc="-40" dirty="0">
                <a:solidFill>
                  <a:srgbClr val="DC5E28"/>
                </a:solidFill>
                <a:latin typeface="Yu Gothic" panose="020B0400000000000000" pitchFamily="34" charset="-128"/>
                <a:ea typeface="Yu Gothic" panose="020B0400000000000000" pitchFamily="34" charset="-128"/>
                <a:cs typeface="YuGothic"/>
              </a:rPr>
              <a:t>に</a:t>
            </a:r>
            <a:r>
              <a:rPr sz="1100" b="1" spc="-55" dirty="0">
                <a:solidFill>
                  <a:srgbClr val="DC5E28"/>
                </a:solidFill>
                <a:latin typeface="Yu Gothic" panose="020B0400000000000000" pitchFamily="34" charset="-128"/>
                <a:ea typeface="Yu Gothic" panose="020B0400000000000000" pitchFamily="34" charset="-128"/>
                <a:cs typeface="YuGothic"/>
              </a:rPr>
              <a:t>集</a:t>
            </a:r>
            <a:r>
              <a:rPr sz="1100" b="1" dirty="0">
                <a:solidFill>
                  <a:srgbClr val="DC5E28"/>
                </a:solidFill>
                <a:latin typeface="Yu Gothic" panose="020B0400000000000000" pitchFamily="34" charset="-128"/>
                <a:ea typeface="Yu Gothic" panose="020B0400000000000000" pitchFamily="34" charset="-128"/>
                <a:cs typeface="YuGothic"/>
              </a:rPr>
              <a:t>合</a:t>
            </a:r>
            <a:endParaRPr sz="1100" b="1" dirty="0">
              <a:latin typeface="Yu Gothic" panose="020B0400000000000000" pitchFamily="34" charset="-128"/>
              <a:ea typeface="Yu Gothic" panose="020B0400000000000000" pitchFamily="34" charset="-128"/>
              <a:cs typeface="YuGothic"/>
            </a:endParaRPr>
          </a:p>
        </p:txBody>
      </p:sp>
      <p:sp>
        <p:nvSpPr>
          <p:cNvPr id="61" name="object 24">
            <a:extLst>
              <a:ext uri="{FF2B5EF4-FFF2-40B4-BE49-F238E27FC236}">
                <a16:creationId xmlns:a16="http://schemas.microsoft.com/office/drawing/2014/main" id="{3E4C6E5B-0175-3E47-BF6D-1D212A80D23D}"/>
              </a:ext>
            </a:extLst>
          </p:cNvPr>
          <p:cNvSpPr txBox="1"/>
          <p:nvPr/>
        </p:nvSpPr>
        <p:spPr>
          <a:xfrm>
            <a:off x="6614206" y="1734177"/>
            <a:ext cx="1267460" cy="151323"/>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線  </a:t>
            </a:r>
            <a:r>
              <a:rPr sz="900" spc="75" dirty="0">
                <a:solidFill>
                  <a:srgbClr val="231F20"/>
                </a:solidFill>
                <a:latin typeface="Yu Gothic Medium" panose="020B0400000000000000" pitchFamily="34" charset="-128"/>
                <a:ea typeface="Yu Gothic Medium" panose="020B0400000000000000" pitchFamily="34" charset="-128"/>
                <a:cs typeface="YuGothic"/>
              </a:rPr>
              <a:t> </a:t>
            </a:r>
            <a:r>
              <a:rPr sz="900" spc="-80" dirty="0">
                <a:solidFill>
                  <a:srgbClr val="231F20"/>
                </a:solidFill>
                <a:latin typeface="Yu Gothic Medium" panose="020B0400000000000000" pitchFamily="34" charset="-128"/>
                <a:ea typeface="Yu Gothic Medium" panose="020B0400000000000000" pitchFamily="34" charset="-128"/>
                <a:cs typeface="YuGothic"/>
              </a:rPr>
              <a:t>00：00</a:t>
            </a:r>
            <a:r>
              <a:rPr sz="900" spc="165" dirty="0">
                <a:solidFill>
                  <a:srgbClr val="231F20"/>
                </a:solidFill>
                <a:latin typeface="Yu Gothic Medium" panose="020B0400000000000000" pitchFamily="34" charset="-128"/>
                <a:ea typeface="Yu Gothic Medium" panose="020B0400000000000000" pitchFamily="34" charset="-128"/>
                <a:cs typeface="YuGothic"/>
              </a:rPr>
              <a:t> </a:t>
            </a:r>
            <a:r>
              <a:rPr sz="900" spc="170" dirty="0">
                <a:solidFill>
                  <a:srgbClr val="231F20"/>
                </a:solidFill>
                <a:latin typeface="Yu Gothic Medium" panose="020B0400000000000000" pitchFamily="34" charset="-128"/>
                <a:ea typeface="Yu Gothic Medium" panose="020B0400000000000000" pitchFamily="34" charset="-128"/>
                <a:cs typeface="YuGothic"/>
              </a:rPr>
              <a:t> </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発</a:t>
            </a:r>
            <a:endParaRPr sz="900" dirty="0">
              <a:latin typeface="Yu Gothic Medium" panose="020B0400000000000000" pitchFamily="34" charset="-128"/>
              <a:ea typeface="Yu Gothic Medium" panose="020B0400000000000000" pitchFamily="34" charset="-128"/>
              <a:cs typeface="YuGothic"/>
            </a:endParaRPr>
          </a:p>
        </p:txBody>
      </p:sp>
      <p:sp>
        <p:nvSpPr>
          <p:cNvPr id="62" name="object 25">
            <a:extLst>
              <a:ext uri="{FF2B5EF4-FFF2-40B4-BE49-F238E27FC236}">
                <a16:creationId xmlns:a16="http://schemas.microsoft.com/office/drawing/2014/main" id="{4E4020BC-56FF-6E48-B7D3-92E57B30DA2F}"/>
              </a:ext>
            </a:extLst>
          </p:cNvPr>
          <p:cNvSpPr txBox="1"/>
          <p:nvPr/>
        </p:nvSpPr>
        <p:spPr>
          <a:xfrm>
            <a:off x="6614206" y="2595360"/>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64" name="object 30">
            <a:extLst>
              <a:ext uri="{FF2B5EF4-FFF2-40B4-BE49-F238E27FC236}">
                <a16:creationId xmlns:a16="http://schemas.microsoft.com/office/drawing/2014/main" id="{1DDE0D99-B89F-3141-97D4-0DFC4E8BADE6}"/>
              </a:ext>
            </a:extLst>
          </p:cNvPr>
          <p:cNvSpPr txBox="1"/>
          <p:nvPr/>
        </p:nvSpPr>
        <p:spPr>
          <a:xfrm>
            <a:off x="6614206" y="4924425"/>
            <a:ext cx="1383101" cy="302647"/>
          </a:xfrm>
          <a:prstGeom prst="rect">
            <a:avLst/>
          </a:prstGeom>
        </p:spPr>
        <p:txBody>
          <a:bodyPr vert="horz" wrap="square" lIns="0" tIns="12700" rIns="0" bIns="0" rtlCol="0">
            <a:spAutoFit/>
          </a:bodyPr>
          <a:lstStyle/>
          <a:p>
            <a:pPr marL="12700">
              <a:spcBef>
                <a:spcPts val="100"/>
              </a:spcBef>
            </a:pP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35" dirty="0" err="1">
                <a:solidFill>
                  <a:srgbClr val="231F20"/>
                </a:solidFill>
                <a:latin typeface="Yu Gothic Medium" panose="020B0400000000000000" pitchFamily="34" charset="-128"/>
                <a:ea typeface="Yu Gothic Medium" panose="020B0400000000000000" pitchFamily="34" charset="-128"/>
                <a:cs typeface="YuGothic"/>
              </a:rPr>
              <a:t>〇</a:t>
            </a:r>
            <a:r>
              <a:rPr sz="900" spc="-70" dirty="0" err="1">
                <a:solidFill>
                  <a:srgbClr val="231F20"/>
                </a:solidFill>
                <a:latin typeface="Yu Gothic Medium" panose="020B0400000000000000" pitchFamily="34" charset="-128"/>
                <a:ea typeface="Yu Gothic Medium" panose="020B0400000000000000" pitchFamily="34" charset="-128"/>
                <a:cs typeface="YuGothic"/>
              </a:rPr>
              <a:t>で</a:t>
            </a:r>
            <a:r>
              <a:rPr sz="900" spc="-30" dirty="0" err="1">
                <a:solidFill>
                  <a:srgbClr val="231F20"/>
                </a:solidFill>
                <a:latin typeface="Yu Gothic Medium" panose="020B0400000000000000" pitchFamily="34" charset="-128"/>
                <a:ea typeface="Yu Gothic Medium" panose="020B0400000000000000" pitchFamily="34" charset="-128"/>
                <a:cs typeface="YuGothic"/>
              </a:rPr>
              <a:t>パ</a:t>
            </a:r>
            <a:r>
              <a:rPr sz="900" spc="-80" dirty="0" err="1">
                <a:solidFill>
                  <a:srgbClr val="231F20"/>
                </a:solidFill>
                <a:latin typeface="Yu Gothic Medium" panose="020B0400000000000000" pitchFamily="34" charset="-128"/>
                <a:ea typeface="Yu Gothic Medium" panose="020B0400000000000000" pitchFamily="34" charset="-128"/>
                <a:cs typeface="YuGothic"/>
              </a:rPr>
              <a:t>ワ</a:t>
            </a:r>
            <a:r>
              <a:rPr sz="900" spc="-25" dirty="0" err="1">
                <a:solidFill>
                  <a:srgbClr val="231F20"/>
                </a:solidFill>
                <a:latin typeface="Yu Gothic Medium" panose="020B0400000000000000" pitchFamily="34" charset="-128"/>
                <a:ea typeface="Yu Gothic Medium" panose="020B0400000000000000" pitchFamily="34" charset="-128"/>
                <a:cs typeface="YuGothic"/>
              </a:rPr>
              <a:t>ー</a:t>
            </a:r>
            <a:r>
              <a:rPr sz="900" spc="-55" dirty="0" err="1">
                <a:solidFill>
                  <a:srgbClr val="231F20"/>
                </a:solidFill>
                <a:latin typeface="Yu Gothic Medium" panose="020B0400000000000000" pitchFamily="34" charset="-128"/>
                <a:ea typeface="Yu Gothic Medium" panose="020B0400000000000000" pitchFamily="34" charset="-128"/>
                <a:cs typeface="YuGothic"/>
              </a:rPr>
              <a:t>チ</a:t>
            </a:r>
            <a:r>
              <a:rPr sz="900" spc="-65" dirty="0" err="1">
                <a:solidFill>
                  <a:srgbClr val="231F20"/>
                </a:solidFill>
                <a:latin typeface="Yu Gothic Medium" panose="020B0400000000000000" pitchFamily="34" charset="-128"/>
                <a:ea typeface="Yu Gothic Medium" panose="020B0400000000000000" pitchFamily="34" charset="-128"/>
                <a:cs typeface="YuGothic"/>
              </a:rPr>
              <a:t>ャ</a:t>
            </a:r>
            <a:r>
              <a:rPr sz="900" spc="-35" dirty="0" err="1">
                <a:solidFill>
                  <a:srgbClr val="231F20"/>
                </a:solidFill>
                <a:latin typeface="Yu Gothic Medium" panose="020B0400000000000000" pitchFamily="34" charset="-128"/>
                <a:ea typeface="Yu Gothic Medium" panose="020B0400000000000000" pitchFamily="34" charset="-128"/>
                <a:cs typeface="YuGothic"/>
              </a:rPr>
              <a:t>ー</a:t>
            </a:r>
            <a:r>
              <a:rPr sz="900" spc="-160" dirty="0" err="1">
                <a:solidFill>
                  <a:srgbClr val="231F20"/>
                </a:solidFill>
                <a:latin typeface="Yu Gothic Medium" panose="020B0400000000000000" pitchFamily="34" charset="-128"/>
                <a:ea typeface="Yu Gothic Medium" panose="020B0400000000000000" pitchFamily="34" charset="-128"/>
                <a:cs typeface="YuGothic"/>
              </a:rPr>
              <a:t>ジ</a:t>
            </a:r>
            <a:r>
              <a:rPr sz="900" spc="-160" dirty="0">
                <a:solidFill>
                  <a:srgbClr val="231F20"/>
                </a:solidFill>
                <a:latin typeface="Yu Gothic Medium" panose="020B0400000000000000" pitchFamily="34" charset="-128"/>
                <a:ea typeface="Yu Gothic Medium" panose="020B0400000000000000" pitchFamily="34" charset="-128"/>
                <a:cs typeface="YuGothic"/>
              </a:rPr>
              <a:t>！</a:t>
            </a:r>
            <a:endParaRPr lang="en-US" sz="900" spc="-160" dirty="0">
              <a:solidFill>
                <a:srgbClr val="231F20"/>
              </a:solidFill>
              <a:latin typeface="Yu Gothic Medium" panose="020B0400000000000000" pitchFamily="34" charset="-128"/>
              <a:ea typeface="Yu Gothic Medium" panose="020B0400000000000000" pitchFamily="34" charset="-128"/>
              <a:cs typeface="YuGothic"/>
            </a:endParaRPr>
          </a:p>
          <a:p>
            <a:pPr marL="12700">
              <a:spcBef>
                <a:spcPts val="100"/>
              </a:spcBef>
            </a:pPr>
            <a:r>
              <a:rPr sz="900" dirty="0" err="1">
                <a:solidFill>
                  <a:srgbClr val="231F20"/>
                </a:solidFill>
                <a:latin typeface="Yu Gothic Medium" panose="020B0400000000000000" pitchFamily="34" charset="-128"/>
                <a:ea typeface="Yu Gothic Medium" panose="020B0400000000000000" pitchFamily="34" charset="-128"/>
                <a:cs typeface="YuGothic"/>
              </a:rPr>
              <a:t>徒歩</a:t>
            </a:r>
            <a:r>
              <a:rPr sz="900" spc="-5" dirty="0" err="1">
                <a:solidFill>
                  <a:srgbClr val="231F20"/>
                </a:solidFill>
                <a:latin typeface="Yu Gothic Medium" panose="020B0400000000000000" pitchFamily="34" charset="-128"/>
                <a:ea typeface="Yu Gothic Medium" panose="020B0400000000000000" pitchFamily="34" charset="-128"/>
                <a:cs typeface="YuGothic"/>
              </a:rPr>
              <a:t>〇</a:t>
            </a:r>
            <a:r>
              <a:rPr sz="900" spc="10" dirty="0" err="1">
                <a:solidFill>
                  <a:srgbClr val="231F20"/>
                </a:solidFill>
                <a:latin typeface="Yu Gothic Medium" panose="020B0400000000000000" pitchFamily="34" charset="-128"/>
                <a:ea typeface="Yu Gothic Medium" panose="020B0400000000000000" pitchFamily="34" charset="-128"/>
                <a:cs typeface="YuGothic"/>
              </a:rPr>
              <a:t>〇</a:t>
            </a:r>
            <a:r>
              <a:rPr sz="900" dirty="0" err="1">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66" name="object 33">
            <a:extLst>
              <a:ext uri="{FF2B5EF4-FFF2-40B4-BE49-F238E27FC236}">
                <a16:creationId xmlns:a16="http://schemas.microsoft.com/office/drawing/2014/main" id="{137AB89D-6F5C-4346-BB95-75ACAFA93379}"/>
              </a:ext>
            </a:extLst>
          </p:cNvPr>
          <p:cNvSpPr/>
          <p:nvPr/>
        </p:nvSpPr>
        <p:spPr>
          <a:xfrm>
            <a:off x="8432146" y="1476758"/>
            <a:ext cx="264795" cy="211454"/>
          </a:xfrm>
          <a:custGeom>
            <a:avLst/>
            <a:gdLst/>
            <a:ahLst/>
            <a:cxnLst/>
            <a:rect l="l" t="t" r="r" b="b"/>
            <a:pathLst>
              <a:path w="264795" h="211455">
                <a:moveTo>
                  <a:pt x="219735" y="186817"/>
                </a:moveTo>
                <a:lnTo>
                  <a:pt x="212775" y="179870"/>
                </a:lnTo>
                <a:lnTo>
                  <a:pt x="204203" y="179870"/>
                </a:lnTo>
                <a:lnTo>
                  <a:pt x="6946" y="179870"/>
                </a:lnTo>
                <a:lnTo>
                  <a:pt x="0" y="186817"/>
                </a:lnTo>
                <a:lnTo>
                  <a:pt x="0" y="203974"/>
                </a:lnTo>
                <a:lnTo>
                  <a:pt x="6946" y="210921"/>
                </a:lnTo>
                <a:lnTo>
                  <a:pt x="212775" y="210921"/>
                </a:lnTo>
                <a:lnTo>
                  <a:pt x="219735" y="203974"/>
                </a:lnTo>
                <a:lnTo>
                  <a:pt x="219735" y="186817"/>
                </a:lnTo>
                <a:close/>
              </a:path>
              <a:path w="264795" h="211455">
                <a:moveTo>
                  <a:pt x="264287" y="70459"/>
                </a:moveTo>
                <a:lnTo>
                  <a:pt x="260426" y="52285"/>
                </a:lnTo>
                <a:lnTo>
                  <a:pt x="258610" y="49720"/>
                </a:lnTo>
                <a:lnTo>
                  <a:pt x="249923" y="37426"/>
                </a:lnTo>
                <a:lnTo>
                  <a:pt x="238290" y="29946"/>
                </a:lnTo>
                <a:lnTo>
                  <a:pt x="238290" y="70459"/>
                </a:lnTo>
                <a:lnTo>
                  <a:pt x="236474" y="78524"/>
                </a:lnTo>
                <a:lnTo>
                  <a:pt x="231546" y="85128"/>
                </a:lnTo>
                <a:lnTo>
                  <a:pt x="224231" y="89573"/>
                </a:lnTo>
                <a:lnTo>
                  <a:pt x="215290" y="91211"/>
                </a:lnTo>
                <a:lnTo>
                  <a:pt x="213944" y="91211"/>
                </a:lnTo>
                <a:lnTo>
                  <a:pt x="212636" y="91059"/>
                </a:lnTo>
                <a:lnTo>
                  <a:pt x="211353" y="90855"/>
                </a:lnTo>
                <a:lnTo>
                  <a:pt x="212775" y="84302"/>
                </a:lnTo>
                <a:lnTo>
                  <a:pt x="213829" y="77609"/>
                </a:lnTo>
                <a:lnTo>
                  <a:pt x="214490" y="70789"/>
                </a:lnTo>
                <a:lnTo>
                  <a:pt x="214718" y="63855"/>
                </a:lnTo>
                <a:lnTo>
                  <a:pt x="214718" y="49771"/>
                </a:lnTo>
                <a:lnTo>
                  <a:pt x="214909" y="49771"/>
                </a:lnTo>
                <a:lnTo>
                  <a:pt x="215087" y="49720"/>
                </a:lnTo>
                <a:lnTo>
                  <a:pt x="215290" y="49720"/>
                </a:lnTo>
                <a:lnTo>
                  <a:pt x="224231" y="51358"/>
                </a:lnTo>
                <a:lnTo>
                  <a:pt x="231546" y="55803"/>
                </a:lnTo>
                <a:lnTo>
                  <a:pt x="236474" y="62395"/>
                </a:lnTo>
                <a:lnTo>
                  <a:pt x="238290" y="70459"/>
                </a:lnTo>
                <a:lnTo>
                  <a:pt x="238290" y="29946"/>
                </a:lnTo>
                <a:lnTo>
                  <a:pt x="234340" y="27406"/>
                </a:lnTo>
                <a:lnTo>
                  <a:pt x="215557" y="23774"/>
                </a:lnTo>
                <a:lnTo>
                  <a:pt x="215290" y="23723"/>
                </a:lnTo>
                <a:lnTo>
                  <a:pt x="215087" y="23723"/>
                </a:lnTo>
                <a:lnTo>
                  <a:pt x="214909" y="23774"/>
                </a:lnTo>
                <a:lnTo>
                  <a:pt x="214718" y="23774"/>
                </a:lnTo>
                <a:lnTo>
                  <a:pt x="214718" y="3416"/>
                </a:lnTo>
                <a:lnTo>
                  <a:pt x="211302" y="0"/>
                </a:lnTo>
                <a:lnTo>
                  <a:pt x="8432" y="0"/>
                </a:lnTo>
                <a:lnTo>
                  <a:pt x="5016" y="3416"/>
                </a:lnTo>
                <a:lnTo>
                  <a:pt x="5016" y="63855"/>
                </a:lnTo>
                <a:lnTo>
                  <a:pt x="13271" y="106362"/>
                </a:lnTo>
                <a:lnTo>
                  <a:pt x="35763" y="141122"/>
                </a:lnTo>
                <a:lnTo>
                  <a:pt x="69100" y="164566"/>
                </a:lnTo>
                <a:lnTo>
                  <a:pt x="109867" y="173177"/>
                </a:lnTo>
                <a:lnTo>
                  <a:pt x="138696" y="168973"/>
                </a:lnTo>
                <a:lnTo>
                  <a:pt x="164452" y="157149"/>
                </a:lnTo>
                <a:lnTo>
                  <a:pt x="186029" y="138874"/>
                </a:lnTo>
                <a:lnTo>
                  <a:pt x="202323" y="115328"/>
                </a:lnTo>
                <a:lnTo>
                  <a:pt x="206476" y="116433"/>
                </a:lnTo>
                <a:lnTo>
                  <a:pt x="210769" y="117208"/>
                </a:lnTo>
                <a:lnTo>
                  <a:pt x="215290" y="117208"/>
                </a:lnTo>
                <a:lnTo>
                  <a:pt x="225018" y="115328"/>
                </a:lnTo>
                <a:lnTo>
                  <a:pt x="234340" y="113525"/>
                </a:lnTo>
                <a:lnTo>
                  <a:pt x="249923" y="103505"/>
                </a:lnTo>
                <a:lnTo>
                  <a:pt x="258610" y="91211"/>
                </a:lnTo>
                <a:lnTo>
                  <a:pt x="260426" y="88646"/>
                </a:lnTo>
                <a:lnTo>
                  <a:pt x="264287" y="70459"/>
                </a:lnTo>
                <a:close/>
              </a:path>
            </a:pathLst>
          </a:custGeom>
          <a:solidFill>
            <a:srgbClr val="F2632D"/>
          </a:solidFill>
        </p:spPr>
        <p:txBody>
          <a:bodyPr wrap="square" lIns="0" tIns="0" rIns="0" bIns="0" rtlCol="0"/>
          <a:lstStyle/>
          <a:p>
            <a:endParaRPr/>
          </a:p>
        </p:txBody>
      </p:sp>
      <p:sp>
        <p:nvSpPr>
          <p:cNvPr id="69" name="object 13">
            <a:extLst>
              <a:ext uri="{FF2B5EF4-FFF2-40B4-BE49-F238E27FC236}">
                <a16:creationId xmlns:a16="http://schemas.microsoft.com/office/drawing/2014/main" id="{D6D8FD81-3BEB-DE4C-8E4C-CC72957664B1}"/>
              </a:ext>
            </a:extLst>
          </p:cNvPr>
          <p:cNvSpPr txBox="1">
            <a:spLocks/>
          </p:cNvSpPr>
          <p:nvPr/>
        </p:nvSpPr>
        <p:spPr>
          <a:xfrm>
            <a:off x="6632878" y="339000"/>
            <a:ext cx="2115496" cy="612988"/>
          </a:xfrm>
          <a:prstGeom prst="rect">
            <a:avLst/>
          </a:prstGeom>
        </p:spPr>
        <p:txBody>
          <a:bodyPr vert="horz" wrap="square" lIns="0" tIns="12700" rIns="0" bIns="0" rtlCol="0">
            <a:spAutoFit/>
          </a:bodyPr>
          <a:lstStyle>
            <a:lvl1pPr>
              <a:defRPr sz="3900" b="1" i="0">
                <a:solidFill>
                  <a:srgbClr val="323031"/>
                </a:solidFill>
                <a:latin typeface="A P-OTF A1Gothic Std"/>
                <a:ea typeface="+mj-ea"/>
                <a:cs typeface="A P-OTF A1Gothic Std"/>
              </a:defRPr>
            </a:lvl1pPr>
          </a:lstStyle>
          <a:p>
            <a:pPr marL="12700">
              <a:spcBef>
                <a:spcPts val="100"/>
              </a:spcBef>
            </a:pPr>
            <a:r>
              <a:rPr kumimoji="0" lang="en" kern="0" dirty="0"/>
              <a:t>DAY</a:t>
            </a:r>
            <a:r>
              <a:rPr kumimoji="0" lang="en" kern="0" spc="-90" dirty="0"/>
              <a:t> </a:t>
            </a:r>
            <a:r>
              <a:rPr kumimoji="0" lang="en-US" altLang="ja-JP" kern="0" dirty="0"/>
              <a:t>3</a:t>
            </a:r>
            <a:endParaRPr kumimoji="0" lang="en" kern="0" dirty="0"/>
          </a:p>
        </p:txBody>
      </p:sp>
      <p:sp>
        <p:nvSpPr>
          <p:cNvPr id="70" name="object 14">
            <a:extLst>
              <a:ext uri="{FF2B5EF4-FFF2-40B4-BE49-F238E27FC236}">
                <a16:creationId xmlns:a16="http://schemas.microsoft.com/office/drawing/2014/main" id="{13B82B66-EEA1-DB42-A5E4-7BCDFD4ECDCD}"/>
              </a:ext>
            </a:extLst>
          </p:cNvPr>
          <p:cNvSpPr txBox="1"/>
          <p:nvPr/>
        </p:nvSpPr>
        <p:spPr>
          <a:xfrm>
            <a:off x="9334940" y="582167"/>
            <a:ext cx="984250" cy="212879"/>
          </a:xfrm>
          <a:prstGeom prst="rect">
            <a:avLst/>
          </a:prstGeom>
        </p:spPr>
        <p:txBody>
          <a:bodyPr vert="horz" wrap="square" lIns="0" tIns="12700" rIns="0" bIns="0" rtlCol="0">
            <a:spAutoFit/>
          </a:bodyPr>
          <a:lstStyle/>
          <a:p>
            <a:pPr marL="12700" algn="r">
              <a:lnSpc>
                <a:spcPct val="100000"/>
              </a:lnSpc>
              <a:spcBef>
                <a:spcPts val="100"/>
              </a:spcBef>
            </a:pPr>
            <a:r>
              <a:rPr sz="1300" b="1" dirty="0">
                <a:solidFill>
                  <a:srgbClr val="231F20"/>
                </a:solidFill>
                <a:latin typeface="Yu Gothic" panose="020B0400000000000000" pitchFamily="34" charset="-128"/>
                <a:ea typeface="Yu Gothic" panose="020B0400000000000000" pitchFamily="34" charset="-128"/>
                <a:cs typeface="YuGothic"/>
              </a:rPr>
              <a:t>20XX/00/00</a:t>
            </a:r>
            <a:endParaRPr sz="1300" b="1" dirty="0">
              <a:latin typeface="Yu Gothic" panose="020B0400000000000000" pitchFamily="34" charset="-128"/>
              <a:ea typeface="Yu Gothic" panose="020B0400000000000000" pitchFamily="34" charset="-128"/>
              <a:cs typeface="YuGothic"/>
            </a:endParaRPr>
          </a:p>
        </p:txBody>
      </p:sp>
      <p:sp>
        <p:nvSpPr>
          <p:cNvPr id="71" name="object 11">
            <a:extLst>
              <a:ext uri="{FF2B5EF4-FFF2-40B4-BE49-F238E27FC236}">
                <a16:creationId xmlns:a16="http://schemas.microsoft.com/office/drawing/2014/main" id="{F852D236-C1BC-074B-A0FD-FC1282D6BD7E}"/>
              </a:ext>
            </a:extLst>
          </p:cNvPr>
          <p:cNvSpPr/>
          <p:nvPr/>
        </p:nvSpPr>
        <p:spPr>
          <a:xfrm>
            <a:off x="6111695" y="1344848"/>
            <a:ext cx="0" cy="5612765"/>
          </a:xfrm>
          <a:custGeom>
            <a:avLst/>
            <a:gdLst/>
            <a:ahLst/>
            <a:cxnLst/>
            <a:rect l="l" t="t" r="r" b="b"/>
            <a:pathLst>
              <a:path h="5612765">
                <a:moveTo>
                  <a:pt x="0" y="0"/>
                </a:moveTo>
                <a:lnTo>
                  <a:pt x="0" y="5612726"/>
                </a:lnTo>
              </a:path>
            </a:pathLst>
          </a:custGeom>
          <a:ln w="17995">
            <a:solidFill>
              <a:srgbClr val="D1D3D4"/>
            </a:solidFill>
          </a:ln>
        </p:spPr>
        <p:txBody>
          <a:bodyPr wrap="square" lIns="0" tIns="0" rIns="0" bIns="0" rtlCol="0"/>
          <a:lstStyle/>
          <a:p>
            <a:endParaRPr/>
          </a:p>
        </p:txBody>
      </p:sp>
      <p:pic>
        <p:nvPicPr>
          <p:cNvPr id="72" name="object 12">
            <a:extLst>
              <a:ext uri="{FF2B5EF4-FFF2-40B4-BE49-F238E27FC236}">
                <a16:creationId xmlns:a16="http://schemas.microsoft.com/office/drawing/2014/main" id="{AA72309A-050D-564F-91CD-15554AC4982F}"/>
              </a:ext>
            </a:extLst>
          </p:cNvPr>
          <p:cNvPicPr/>
          <p:nvPr/>
        </p:nvPicPr>
        <p:blipFill>
          <a:blip r:embed="rId7" cstate="print"/>
          <a:stretch>
            <a:fillRect/>
          </a:stretch>
        </p:blipFill>
        <p:spPr>
          <a:xfrm>
            <a:off x="5739150" y="344771"/>
            <a:ext cx="753858" cy="401580"/>
          </a:xfrm>
          <a:prstGeom prst="rect">
            <a:avLst/>
          </a:prstGeom>
        </p:spPr>
      </p:pic>
      <p:sp>
        <p:nvSpPr>
          <p:cNvPr id="73" name="object 16">
            <a:extLst>
              <a:ext uri="{FF2B5EF4-FFF2-40B4-BE49-F238E27FC236}">
                <a16:creationId xmlns:a16="http://schemas.microsoft.com/office/drawing/2014/main" id="{B39C1867-4797-3E4C-99FE-7BBACB2D5451}"/>
              </a:ext>
            </a:extLst>
          </p:cNvPr>
          <p:cNvSpPr txBox="1"/>
          <p:nvPr/>
        </p:nvSpPr>
        <p:spPr>
          <a:xfrm>
            <a:off x="6012033" y="1292265"/>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4" name="object 16">
            <a:extLst>
              <a:ext uri="{FF2B5EF4-FFF2-40B4-BE49-F238E27FC236}">
                <a16:creationId xmlns:a16="http://schemas.microsoft.com/office/drawing/2014/main" id="{F454EC35-3838-E448-AD6B-8DD7E98AF4A9}"/>
              </a:ext>
            </a:extLst>
          </p:cNvPr>
          <p:cNvSpPr txBox="1"/>
          <p:nvPr/>
        </p:nvSpPr>
        <p:spPr>
          <a:xfrm>
            <a:off x="6012033" y="2168377"/>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5" name="object 16">
            <a:extLst>
              <a:ext uri="{FF2B5EF4-FFF2-40B4-BE49-F238E27FC236}">
                <a16:creationId xmlns:a16="http://schemas.microsoft.com/office/drawing/2014/main" id="{819604DC-E827-C342-ABDA-43B797F0507B}"/>
              </a:ext>
            </a:extLst>
          </p:cNvPr>
          <p:cNvSpPr txBox="1"/>
          <p:nvPr/>
        </p:nvSpPr>
        <p:spPr>
          <a:xfrm>
            <a:off x="6012033" y="3044489"/>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6" name="object 16">
            <a:extLst>
              <a:ext uri="{FF2B5EF4-FFF2-40B4-BE49-F238E27FC236}">
                <a16:creationId xmlns:a16="http://schemas.microsoft.com/office/drawing/2014/main" id="{D01265A9-8828-9446-B6E1-4060B91C824B}"/>
              </a:ext>
            </a:extLst>
          </p:cNvPr>
          <p:cNvSpPr txBox="1"/>
          <p:nvPr/>
        </p:nvSpPr>
        <p:spPr>
          <a:xfrm>
            <a:off x="6012033" y="45674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8" name="object 16">
            <a:extLst>
              <a:ext uri="{FF2B5EF4-FFF2-40B4-BE49-F238E27FC236}">
                <a16:creationId xmlns:a16="http://schemas.microsoft.com/office/drawing/2014/main" id="{2C426F74-2E06-BA4D-BBD0-9B31B648CD96}"/>
              </a:ext>
            </a:extLst>
          </p:cNvPr>
          <p:cNvSpPr txBox="1"/>
          <p:nvPr/>
        </p:nvSpPr>
        <p:spPr>
          <a:xfrm>
            <a:off x="6012033" y="6790901"/>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79" name="object 28">
            <a:extLst>
              <a:ext uri="{FF2B5EF4-FFF2-40B4-BE49-F238E27FC236}">
                <a16:creationId xmlns:a16="http://schemas.microsoft.com/office/drawing/2014/main" id="{78707595-316B-AC4D-BB67-28B74024CDB9}"/>
              </a:ext>
            </a:extLst>
          </p:cNvPr>
          <p:cNvSpPr txBox="1"/>
          <p:nvPr/>
        </p:nvSpPr>
        <p:spPr>
          <a:xfrm>
            <a:off x="6605759" y="6777359"/>
            <a:ext cx="1703321" cy="182101"/>
          </a:xfrm>
          <a:prstGeom prst="rect">
            <a:avLst/>
          </a:prstGeom>
        </p:spPr>
        <p:txBody>
          <a:bodyPr vert="horz" wrap="square" lIns="0" tIns="12700" rIns="0" bIns="0" rtlCol="0">
            <a:spAutoFit/>
          </a:bodyPr>
          <a:lstStyle/>
          <a:p>
            <a:pPr marL="12700">
              <a:lnSpc>
                <a:spcPct val="100000"/>
              </a:lnSpc>
              <a:spcBef>
                <a:spcPts val="138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a:t>
            </a:r>
            <a:r>
              <a:rPr lang="ja-JP" altLang="en-US" sz="1100" b="1" spc="-65">
                <a:solidFill>
                  <a:srgbClr val="DC5E28"/>
                </a:solidFill>
                <a:latin typeface="Yu Gothic" panose="020B0400000000000000" pitchFamily="34" charset="-128"/>
                <a:ea typeface="Yu Gothic" panose="020B0400000000000000" pitchFamily="34" charset="-128"/>
                <a:cs typeface="YuGothic"/>
              </a:rPr>
              <a:t>〇</a:t>
            </a:r>
            <a:r>
              <a:rPr lang="ja-JP" altLang="en-US" sz="1100" b="1" spc="-15">
                <a:solidFill>
                  <a:srgbClr val="DC5E28"/>
                </a:solidFill>
                <a:latin typeface="Yu Gothic" panose="020B0400000000000000" pitchFamily="34" charset="-128"/>
                <a:ea typeface="Yu Gothic" panose="020B0400000000000000" pitchFamily="34" charset="-128"/>
                <a:cs typeface="YuGothic"/>
              </a:rPr>
              <a:t>で</a:t>
            </a:r>
            <a:r>
              <a:rPr lang="ja-JP" altLang="en-US" sz="1100" b="1" spc="-200">
                <a:solidFill>
                  <a:srgbClr val="DC5E28"/>
                </a:solidFill>
                <a:latin typeface="Yu Gothic" panose="020B0400000000000000" pitchFamily="34" charset="-128"/>
                <a:ea typeface="Yu Gothic" panose="020B0400000000000000" pitchFamily="34" charset="-128"/>
                <a:cs typeface="YuGothic"/>
              </a:rPr>
              <a:t>デ</a:t>
            </a:r>
            <a:r>
              <a:rPr lang="ja-JP" altLang="en-US" sz="1100" b="1" spc="-155">
                <a:solidFill>
                  <a:srgbClr val="DC5E28"/>
                </a:solidFill>
                <a:latin typeface="Yu Gothic" panose="020B0400000000000000" pitchFamily="34" charset="-128"/>
                <a:ea typeface="Yu Gothic" panose="020B0400000000000000" pitchFamily="34" charset="-128"/>
                <a:cs typeface="YuGothic"/>
              </a:rPr>
              <a:t>ィ</a:t>
            </a:r>
            <a:r>
              <a:rPr lang="ja-JP" altLang="en-US" sz="1100" b="1" spc="-60">
                <a:solidFill>
                  <a:srgbClr val="DC5E28"/>
                </a:solidFill>
                <a:latin typeface="Yu Gothic" panose="020B0400000000000000" pitchFamily="34" charset="-128"/>
                <a:ea typeface="Yu Gothic" panose="020B0400000000000000" pitchFamily="34" charset="-128"/>
                <a:cs typeface="YuGothic"/>
              </a:rPr>
              <a:t>ナ</a:t>
            </a:r>
            <a:r>
              <a:rPr lang="ja-JP" altLang="en-US" sz="1100" b="1">
                <a:solidFill>
                  <a:srgbClr val="DC5E28"/>
                </a:solidFill>
                <a:latin typeface="Yu Gothic" panose="020B0400000000000000" pitchFamily="34" charset="-128"/>
                <a:ea typeface="Yu Gothic" panose="020B0400000000000000" pitchFamily="34" charset="-128"/>
                <a:cs typeface="YuGothic"/>
              </a:rPr>
              <a:t>ー</a:t>
            </a:r>
            <a:endParaRPr lang="ja-JP" altLang="en-US" sz="1100" b="1" dirty="0">
              <a:latin typeface="Yu Gothic" panose="020B0400000000000000" pitchFamily="34" charset="-128"/>
              <a:ea typeface="Yu Gothic" panose="020B0400000000000000" pitchFamily="34" charset="-128"/>
              <a:cs typeface="YuGothic"/>
            </a:endParaRPr>
          </a:p>
        </p:txBody>
      </p:sp>
      <p:sp>
        <p:nvSpPr>
          <p:cNvPr id="80" name="object 16">
            <a:extLst>
              <a:ext uri="{FF2B5EF4-FFF2-40B4-BE49-F238E27FC236}">
                <a16:creationId xmlns:a16="http://schemas.microsoft.com/office/drawing/2014/main" id="{2696AEA0-7347-984B-871E-95156032F449}"/>
              </a:ext>
            </a:extLst>
          </p:cNvPr>
          <p:cNvSpPr txBox="1"/>
          <p:nvPr/>
        </p:nvSpPr>
        <p:spPr>
          <a:xfrm>
            <a:off x="6012033" y="6385460"/>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sp>
        <p:nvSpPr>
          <p:cNvPr id="81" name="object 28">
            <a:extLst>
              <a:ext uri="{FF2B5EF4-FFF2-40B4-BE49-F238E27FC236}">
                <a16:creationId xmlns:a16="http://schemas.microsoft.com/office/drawing/2014/main" id="{0476F720-E7FD-B045-ABFA-A0A8AB0B0124}"/>
              </a:ext>
            </a:extLst>
          </p:cNvPr>
          <p:cNvSpPr txBox="1"/>
          <p:nvPr/>
        </p:nvSpPr>
        <p:spPr>
          <a:xfrm>
            <a:off x="6605759" y="6371918"/>
            <a:ext cx="2270329"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〇〇〇〇〇〇にチェックイン</a:t>
            </a:r>
            <a:endParaRPr lang="ja-JP" altLang="en-US" sz="1100" b="1" dirty="0">
              <a:latin typeface="Yu Gothic" panose="020B0400000000000000" pitchFamily="34" charset="-128"/>
              <a:ea typeface="Yu Gothic" panose="020B0400000000000000" pitchFamily="34" charset="-128"/>
              <a:cs typeface="YuGothic"/>
            </a:endParaRPr>
          </a:p>
        </p:txBody>
      </p:sp>
      <p:sp>
        <p:nvSpPr>
          <p:cNvPr id="82" name="object 23">
            <a:extLst>
              <a:ext uri="{FF2B5EF4-FFF2-40B4-BE49-F238E27FC236}">
                <a16:creationId xmlns:a16="http://schemas.microsoft.com/office/drawing/2014/main" id="{41AD7790-B5EA-4246-9284-43654DF2CA6E}"/>
              </a:ext>
            </a:extLst>
          </p:cNvPr>
          <p:cNvSpPr txBox="1"/>
          <p:nvPr/>
        </p:nvSpPr>
        <p:spPr>
          <a:xfrm>
            <a:off x="6605760" y="2136135"/>
            <a:ext cx="1129911" cy="182101"/>
          </a:xfrm>
          <a:prstGeom prst="rect">
            <a:avLst/>
          </a:prstGeom>
        </p:spPr>
        <p:txBody>
          <a:bodyPr vert="horz" wrap="square" lIns="0" tIns="12700" rIns="0" bIns="0" rtlCol="0">
            <a:spAutoFit/>
          </a:bodyPr>
          <a:lstStyle/>
          <a:p>
            <a:pPr marL="12700">
              <a:lnSpc>
                <a:spcPct val="100000"/>
              </a:lnSpc>
              <a:spcBef>
                <a:spcPts val="100"/>
              </a:spcBef>
            </a:pPr>
            <a:r>
              <a:rPr sz="1100" b="1" spc="-20" dirty="0" err="1">
                <a:solidFill>
                  <a:srgbClr val="DC5E28"/>
                </a:solidFill>
                <a:latin typeface="Yu Gothic" panose="020B0400000000000000" pitchFamily="34" charset="-128"/>
                <a:ea typeface="Yu Gothic" panose="020B0400000000000000" pitchFamily="34" charset="-128"/>
                <a:cs typeface="YuGothic"/>
              </a:rPr>
              <a:t>〇</a:t>
            </a:r>
            <a:r>
              <a:rPr sz="1100" b="1" spc="-35" dirty="0" err="1">
                <a:solidFill>
                  <a:srgbClr val="DC5E28"/>
                </a:solidFill>
                <a:latin typeface="Yu Gothic" panose="020B0400000000000000" pitchFamily="34" charset="-128"/>
                <a:ea typeface="Yu Gothic" panose="020B0400000000000000" pitchFamily="34" charset="-128"/>
                <a:cs typeface="YuGothic"/>
              </a:rPr>
              <a:t>〇</a:t>
            </a:r>
            <a:r>
              <a:rPr sz="1100" b="1" spc="-60" dirty="0" err="1">
                <a:solidFill>
                  <a:srgbClr val="DC5E28"/>
                </a:solidFill>
                <a:latin typeface="Yu Gothic" panose="020B0400000000000000" pitchFamily="34" charset="-128"/>
                <a:ea typeface="Yu Gothic" panose="020B0400000000000000" pitchFamily="34" charset="-128"/>
                <a:cs typeface="YuGothic"/>
              </a:rPr>
              <a:t>駅</a:t>
            </a:r>
            <a:r>
              <a:rPr sz="1100" b="1" spc="-40" dirty="0" err="1">
                <a:solidFill>
                  <a:srgbClr val="DC5E28"/>
                </a:solidFill>
                <a:latin typeface="Yu Gothic" panose="020B0400000000000000" pitchFamily="34" charset="-128"/>
                <a:ea typeface="Yu Gothic" panose="020B0400000000000000" pitchFamily="34" charset="-128"/>
                <a:cs typeface="YuGothic"/>
              </a:rPr>
              <a:t>に</a:t>
            </a:r>
            <a:r>
              <a:rPr lang="ja-JP" altLang="en-US" sz="1100" b="1" spc="-55">
                <a:solidFill>
                  <a:srgbClr val="DC5E28"/>
                </a:solidFill>
                <a:latin typeface="Yu Gothic" panose="020B0400000000000000" pitchFamily="34" charset="-128"/>
                <a:ea typeface="Yu Gothic" panose="020B0400000000000000" pitchFamily="34" charset="-128"/>
                <a:cs typeface="YuGothic"/>
              </a:rPr>
              <a:t>到着</a:t>
            </a:r>
            <a:endParaRPr sz="1100" b="1" dirty="0">
              <a:latin typeface="Yu Gothic" panose="020B0400000000000000" pitchFamily="34" charset="-128"/>
              <a:ea typeface="Yu Gothic" panose="020B0400000000000000" pitchFamily="34" charset="-128"/>
              <a:cs typeface="YuGothic"/>
            </a:endParaRPr>
          </a:p>
        </p:txBody>
      </p:sp>
      <p:sp>
        <p:nvSpPr>
          <p:cNvPr id="83" name="object 3">
            <a:extLst>
              <a:ext uri="{FF2B5EF4-FFF2-40B4-BE49-F238E27FC236}">
                <a16:creationId xmlns:a16="http://schemas.microsoft.com/office/drawing/2014/main" id="{F564DC83-0CB2-4C4F-A8A6-0B1AAF95FDE9}"/>
              </a:ext>
            </a:extLst>
          </p:cNvPr>
          <p:cNvSpPr/>
          <p:nvPr/>
        </p:nvSpPr>
        <p:spPr>
          <a:xfrm>
            <a:off x="6226330" y="1676025"/>
            <a:ext cx="264795" cy="222885"/>
          </a:xfrm>
          <a:custGeom>
            <a:avLst/>
            <a:gdLst/>
            <a:ahLst/>
            <a:cxnLst/>
            <a:rect l="l" t="t" r="r" b="b"/>
            <a:pathLst>
              <a:path w="264794" h="222884">
                <a:moveTo>
                  <a:pt x="96075" y="199605"/>
                </a:moveTo>
                <a:lnTo>
                  <a:pt x="44665" y="199605"/>
                </a:lnTo>
                <a:lnTo>
                  <a:pt x="47512" y="208525"/>
                </a:lnTo>
                <a:lnTo>
                  <a:pt x="53192" y="215715"/>
                </a:lnTo>
                <a:lnTo>
                  <a:pt x="61041" y="220515"/>
                </a:lnTo>
                <a:lnTo>
                  <a:pt x="70396" y="222262"/>
                </a:lnTo>
                <a:lnTo>
                  <a:pt x="79698" y="220535"/>
                </a:lnTo>
                <a:lnTo>
                  <a:pt x="87512" y="215768"/>
                </a:lnTo>
                <a:lnTo>
                  <a:pt x="93188" y="208584"/>
                </a:lnTo>
                <a:lnTo>
                  <a:pt x="96075" y="199605"/>
                </a:lnTo>
                <a:close/>
              </a:path>
              <a:path w="264794" h="222884">
                <a:moveTo>
                  <a:pt x="219900" y="199605"/>
                </a:moveTo>
                <a:lnTo>
                  <a:pt x="168490" y="199605"/>
                </a:lnTo>
                <a:lnTo>
                  <a:pt x="171337" y="208525"/>
                </a:lnTo>
                <a:lnTo>
                  <a:pt x="177017" y="215715"/>
                </a:lnTo>
                <a:lnTo>
                  <a:pt x="184866" y="220515"/>
                </a:lnTo>
                <a:lnTo>
                  <a:pt x="194221" y="222262"/>
                </a:lnTo>
                <a:lnTo>
                  <a:pt x="203523" y="220535"/>
                </a:lnTo>
                <a:lnTo>
                  <a:pt x="211337" y="215768"/>
                </a:lnTo>
                <a:lnTo>
                  <a:pt x="217013" y="208584"/>
                </a:lnTo>
                <a:lnTo>
                  <a:pt x="219900" y="199605"/>
                </a:lnTo>
                <a:close/>
              </a:path>
              <a:path w="264794" h="222884">
                <a:moveTo>
                  <a:pt x="222567" y="53594"/>
                </a:moveTo>
                <a:lnTo>
                  <a:pt x="42049" y="53594"/>
                </a:lnTo>
                <a:lnTo>
                  <a:pt x="25701" y="56905"/>
                </a:lnTo>
                <a:lnTo>
                  <a:pt x="12333" y="65928"/>
                </a:lnTo>
                <a:lnTo>
                  <a:pt x="3310" y="79300"/>
                </a:lnTo>
                <a:lnTo>
                  <a:pt x="0" y="95656"/>
                </a:lnTo>
                <a:lnTo>
                  <a:pt x="0" y="194894"/>
                </a:lnTo>
                <a:lnTo>
                  <a:pt x="4711" y="199605"/>
                </a:lnTo>
                <a:lnTo>
                  <a:pt x="259905" y="199605"/>
                </a:lnTo>
                <a:lnTo>
                  <a:pt x="264629" y="194894"/>
                </a:lnTo>
                <a:lnTo>
                  <a:pt x="264629" y="131673"/>
                </a:lnTo>
                <a:lnTo>
                  <a:pt x="48183" y="131673"/>
                </a:lnTo>
                <a:lnTo>
                  <a:pt x="48183" y="107569"/>
                </a:lnTo>
                <a:lnTo>
                  <a:pt x="264629" y="107569"/>
                </a:lnTo>
                <a:lnTo>
                  <a:pt x="264629" y="95656"/>
                </a:lnTo>
                <a:lnTo>
                  <a:pt x="261318" y="79300"/>
                </a:lnTo>
                <a:lnTo>
                  <a:pt x="252295" y="65928"/>
                </a:lnTo>
                <a:lnTo>
                  <a:pt x="238923" y="56905"/>
                </a:lnTo>
                <a:lnTo>
                  <a:pt x="222567" y="53594"/>
                </a:lnTo>
                <a:close/>
              </a:path>
              <a:path w="264794" h="222884">
                <a:moveTo>
                  <a:pt x="117589" y="107569"/>
                </a:moveTo>
                <a:lnTo>
                  <a:pt x="77508" y="107569"/>
                </a:lnTo>
                <a:lnTo>
                  <a:pt x="77508" y="131673"/>
                </a:lnTo>
                <a:lnTo>
                  <a:pt x="117589" y="131673"/>
                </a:lnTo>
                <a:lnTo>
                  <a:pt x="117589" y="107569"/>
                </a:lnTo>
                <a:close/>
              </a:path>
              <a:path w="264794" h="222884">
                <a:moveTo>
                  <a:pt x="186296" y="107569"/>
                </a:moveTo>
                <a:lnTo>
                  <a:pt x="146913" y="107569"/>
                </a:lnTo>
                <a:lnTo>
                  <a:pt x="146913" y="131673"/>
                </a:lnTo>
                <a:lnTo>
                  <a:pt x="186296" y="131673"/>
                </a:lnTo>
                <a:lnTo>
                  <a:pt x="186296" y="107569"/>
                </a:lnTo>
                <a:close/>
              </a:path>
              <a:path w="264794" h="222884">
                <a:moveTo>
                  <a:pt x="264629" y="107569"/>
                </a:moveTo>
                <a:lnTo>
                  <a:pt x="215620" y="107569"/>
                </a:lnTo>
                <a:lnTo>
                  <a:pt x="215620" y="131673"/>
                </a:lnTo>
                <a:lnTo>
                  <a:pt x="264629" y="131673"/>
                </a:lnTo>
                <a:lnTo>
                  <a:pt x="264629" y="107569"/>
                </a:lnTo>
                <a:close/>
              </a:path>
              <a:path w="264794" h="222884">
                <a:moveTo>
                  <a:pt x="81508" y="12"/>
                </a:moveTo>
                <a:lnTo>
                  <a:pt x="79743" y="12"/>
                </a:lnTo>
                <a:lnTo>
                  <a:pt x="39763" y="29984"/>
                </a:lnTo>
                <a:lnTo>
                  <a:pt x="39230" y="31051"/>
                </a:lnTo>
                <a:lnTo>
                  <a:pt x="39230" y="33312"/>
                </a:lnTo>
                <a:lnTo>
                  <a:pt x="39763" y="34378"/>
                </a:lnTo>
                <a:lnTo>
                  <a:pt x="65417" y="53594"/>
                </a:lnTo>
                <a:lnTo>
                  <a:pt x="95834" y="53594"/>
                </a:lnTo>
                <a:lnTo>
                  <a:pt x="110026" y="42964"/>
                </a:lnTo>
                <a:lnTo>
                  <a:pt x="80619" y="42964"/>
                </a:lnTo>
                <a:lnTo>
                  <a:pt x="66230" y="32181"/>
                </a:lnTo>
                <a:lnTo>
                  <a:pt x="80619" y="21386"/>
                </a:lnTo>
                <a:lnTo>
                  <a:pt x="110019" y="21386"/>
                </a:lnTo>
                <a:lnTo>
                  <a:pt x="81508" y="12"/>
                </a:lnTo>
                <a:close/>
              </a:path>
              <a:path w="264794" h="222884">
                <a:moveTo>
                  <a:pt x="183121" y="0"/>
                </a:moveTo>
                <a:lnTo>
                  <a:pt x="143129" y="29984"/>
                </a:lnTo>
                <a:lnTo>
                  <a:pt x="142595" y="31051"/>
                </a:lnTo>
                <a:lnTo>
                  <a:pt x="142595" y="33312"/>
                </a:lnTo>
                <a:lnTo>
                  <a:pt x="143129" y="34378"/>
                </a:lnTo>
                <a:lnTo>
                  <a:pt x="168783" y="53594"/>
                </a:lnTo>
                <a:lnTo>
                  <a:pt x="199199" y="53594"/>
                </a:lnTo>
                <a:lnTo>
                  <a:pt x="213391" y="42964"/>
                </a:lnTo>
                <a:lnTo>
                  <a:pt x="183997" y="42964"/>
                </a:lnTo>
                <a:lnTo>
                  <a:pt x="169608" y="32181"/>
                </a:lnTo>
                <a:lnTo>
                  <a:pt x="183997" y="21386"/>
                </a:lnTo>
                <a:lnTo>
                  <a:pt x="213388" y="21386"/>
                </a:lnTo>
                <a:lnTo>
                  <a:pt x="184886" y="12"/>
                </a:lnTo>
                <a:lnTo>
                  <a:pt x="183121" y="0"/>
                </a:lnTo>
                <a:close/>
              </a:path>
              <a:path w="264794" h="222884">
                <a:moveTo>
                  <a:pt x="110019" y="21386"/>
                </a:moveTo>
                <a:lnTo>
                  <a:pt x="80619" y="21386"/>
                </a:lnTo>
                <a:lnTo>
                  <a:pt x="95021" y="32181"/>
                </a:lnTo>
                <a:lnTo>
                  <a:pt x="80619" y="42964"/>
                </a:lnTo>
                <a:lnTo>
                  <a:pt x="110026" y="42964"/>
                </a:lnTo>
                <a:lnTo>
                  <a:pt x="121488" y="34378"/>
                </a:lnTo>
                <a:lnTo>
                  <a:pt x="122021" y="33312"/>
                </a:lnTo>
                <a:lnTo>
                  <a:pt x="122021" y="31051"/>
                </a:lnTo>
                <a:lnTo>
                  <a:pt x="121488" y="29984"/>
                </a:lnTo>
                <a:lnTo>
                  <a:pt x="110019" y="21386"/>
                </a:lnTo>
                <a:close/>
              </a:path>
              <a:path w="264794" h="222884">
                <a:moveTo>
                  <a:pt x="213388" y="21386"/>
                </a:moveTo>
                <a:lnTo>
                  <a:pt x="183997" y="21386"/>
                </a:lnTo>
                <a:lnTo>
                  <a:pt x="198386" y="32181"/>
                </a:lnTo>
                <a:lnTo>
                  <a:pt x="183997" y="42964"/>
                </a:lnTo>
                <a:lnTo>
                  <a:pt x="213391" y="42964"/>
                </a:lnTo>
                <a:lnTo>
                  <a:pt x="224853" y="34378"/>
                </a:lnTo>
                <a:lnTo>
                  <a:pt x="225399" y="33312"/>
                </a:lnTo>
                <a:lnTo>
                  <a:pt x="225399" y="31051"/>
                </a:lnTo>
                <a:lnTo>
                  <a:pt x="224853" y="29984"/>
                </a:lnTo>
                <a:lnTo>
                  <a:pt x="213388" y="21386"/>
                </a:lnTo>
                <a:close/>
              </a:path>
            </a:pathLst>
          </a:custGeom>
          <a:solidFill>
            <a:srgbClr val="9B8579"/>
          </a:solidFill>
        </p:spPr>
        <p:txBody>
          <a:bodyPr wrap="square" lIns="0" tIns="0" rIns="0" bIns="0" rtlCol="0"/>
          <a:lstStyle/>
          <a:p>
            <a:endParaRPr/>
          </a:p>
        </p:txBody>
      </p:sp>
      <p:pic>
        <p:nvPicPr>
          <p:cNvPr id="84" name="object 4">
            <a:extLst>
              <a:ext uri="{FF2B5EF4-FFF2-40B4-BE49-F238E27FC236}">
                <a16:creationId xmlns:a16="http://schemas.microsoft.com/office/drawing/2014/main" id="{169E59F8-9A3B-CE48-AC2A-E0F913145852}"/>
              </a:ext>
            </a:extLst>
          </p:cNvPr>
          <p:cNvPicPr/>
          <p:nvPr/>
        </p:nvPicPr>
        <p:blipFill>
          <a:blip r:embed="rId8" cstate="print"/>
          <a:stretch>
            <a:fillRect/>
          </a:stretch>
        </p:blipFill>
        <p:spPr>
          <a:xfrm>
            <a:off x="6263282" y="2554393"/>
            <a:ext cx="178638" cy="246608"/>
          </a:xfrm>
          <a:prstGeom prst="rect">
            <a:avLst/>
          </a:prstGeom>
        </p:spPr>
      </p:pic>
      <p:sp>
        <p:nvSpPr>
          <p:cNvPr id="85" name="object 5">
            <a:extLst>
              <a:ext uri="{FF2B5EF4-FFF2-40B4-BE49-F238E27FC236}">
                <a16:creationId xmlns:a16="http://schemas.microsoft.com/office/drawing/2014/main" id="{72D60249-D584-0940-9DE1-09DDED71FE0D}"/>
              </a:ext>
            </a:extLst>
          </p:cNvPr>
          <p:cNvSpPr/>
          <p:nvPr/>
        </p:nvSpPr>
        <p:spPr>
          <a:xfrm>
            <a:off x="6201001" y="3781425"/>
            <a:ext cx="316865" cy="172720"/>
          </a:xfrm>
          <a:custGeom>
            <a:avLst/>
            <a:gdLst/>
            <a:ahLst/>
            <a:cxnLst/>
            <a:rect l="l" t="t" r="r" b="b"/>
            <a:pathLst>
              <a:path w="316864" h="172719">
                <a:moveTo>
                  <a:pt x="282257" y="0"/>
                </a:moveTo>
                <a:lnTo>
                  <a:pt x="26441" y="0"/>
                </a:lnTo>
                <a:lnTo>
                  <a:pt x="20307" y="4457"/>
                </a:lnTo>
                <a:lnTo>
                  <a:pt x="774" y="64541"/>
                </a:lnTo>
                <a:lnTo>
                  <a:pt x="0" y="69456"/>
                </a:lnTo>
                <a:lnTo>
                  <a:pt x="0" y="142201"/>
                </a:lnTo>
                <a:lnTo>
                  <a:pt x="1612" y="143814"/>
                </a:lnTo>
                <a:lnTo>
                  <a:pt x="50698" y="143814"/>
                </a:lnTo>
                <a:lnTo>
                  <a:pt x="53545" y="154903"/>
                </a:lnTo>
                <a:lnTo>
                  <a:pt x="60093" y="163907"/>
                </a:lnTo>
                <a:lnTo>
                  <a:pt x="69465" y="169951"/>
                </a:lnTo>
                <a:lnTo>
                  <a:pt x="80784" y="172161"/>
                </a:lnTo>
                <a:lnTo>
                  <a:pt x="92117" y="169951"/>
                </a:lnTo>
                <a:lnTo>
                  <a:pt x="101493" y="163907"/>
                </a:lnTo>
                <a:lnTo>
                  <a:pt x="108043" y="154903"/>
                </a:lnTo>
                <a:lnTo>
                  <a:pt x="109412" y="149580"/>
                </a:lnTo>
                <a:lnTo>
                  <a:pt x="76657" y="149580"/>
                </a:lnTo>
                <a:lnTo>
                  <a:pt x="73279" y="146202"/>
                </a:lnTo>
                <a:lnTo>
                  <a:pt x="73279" y="137896"/>
                </a:lnTo>
                <a:lnTo>
                  <a:pt x="76657" y="134518"/>
                </a:lnTo>
                <a:lnTo>
                  <a:pt x="316839" y="134518"/>
                </a:lnTo>
                <a:lnTo>
                  <a:pt x="316839" y="96596"/>
                </a:lnTo>
                <a:lnTo>
                  <a:pt x="28448" y="96596"/>
                </a:lnTo>
                <a:lnTo>
                  <a:pt x="28448" y="71831"/>
                </a:lnTo>
                <a:lnTo>
                  <a:pt x="28828" y="69456"/>
                </a:lnTo>
                <a:lnTo>
                  <a:pt x="43192" y="25285"/>
                </a:lnTo>
                <a:lnTo>
                  <a:pt x="314565" y="25285"/>
                </a:lnTo>
                <a:lnTo>
                  <a:pt x="314390" y="24078"/>
                </a:lnTo>
                <a:lnTo>
                  <a:pt x="307425" y="11156"/>
                </a:lnTo>
                <a:lnTo>
                  <a:pt x="296522" y="2903"/>
                </a:lnTo>
                <a:lnTo>
                  <a:pt x="282257" y="0"/>
                </a:lnTo>
                <a:close/>
              </a:path>
              <a:path w="316864" h="172719">
                <a:moveTo>
                  <a:pt x="238925" y="143814"/>
                </a:moveTo>
                <a:lnTo>
                  <a:pt x="216420" y="143814"/>
                </a:lnTo>
                <a:lnTo>
                  <a:pt x="219267" y="154903"/>
                </a:lnTo>
                <a:lnTo>
                  <a:pt x="225815" y="163907"/>
                </a:lnTo>
                <a:lnTo>
                  <a:pt x="235187" y="169951"/>
                </a:lnTo>
                <a:lnTo>
                  <a:pt x="246506" y="172161"/>
                </a:lnTo>
                <a:lnTo>
                  <a:pt x="257839" y="169951"/>
                </a:lnTo>
                <a:lnTo>
                  <a:pt x="267214" y="163907"/>
                </a:lnTo>
                <a:lnTo>
                  <a:pt x="273760" y="154903"/>
                </a:lnTo>
                <a:lnTo>
                  <a:pt x="275126" y="149580"/>
                </a:lnTo>
                <a:lnTo>
                  <a:pt x="242303" y="149580"/>
                </a:lnTo>
                <a:lnTo>
                  <a:pt x="238925" y="146202"/>
                </a:lnTo>
                <a:lnTo>
                  <a:pt x="238925" y="143814"/>
                </a:lnTo>
                <a:close/>
              </a:path>
              <a:path w="316864" h="172719">
                <a:moveTo>
                  <a:pt x="242303" y="134518"/>
                </a:moveTo>
                <a:lnTo>
                  <a:pt x="84975" y="134518"/>
                </a:lnTo>
                <a:lnTo>
                  <a:pt x="88341" y="137896"/>
                </a:lnTo>
                <a:lnTo>
                  <a:pt x="88341" y="146202"/>
                </a:lnTo>
                <a:lnTo>
                  <a:pt x="84975" y="149580"/>
                </a:lnTo>
                <a:lnTo>
                  <a:pt x="109412" y="149580"/>
                </a:lnTo>
                <a:lnTo>
                  <a:pt x="110896" y="143814"/>
                </a:lnTo>
                <a:lnTo>
                  <a:pt x="238925" y="143814"/>
                </a:lnTo>
                <a:lnTo>
                  <a:pt x="238925" y="137896"/>
                </a:lnTo>
                <a:lnTo>
                  <a:pt x="242303" y="134518"/>
                </a:lnTo>
                <a:close/>
              </a:path>
              <a:path w="316864" h="172719">
                <a:moveTo>
                  <a:pt x="316839" y="134518"/>
                </a:moveTo>
                <a:lnTo>
                  <a:pt x="250621" y="134518"/>
                </a:lnTo>
                <a:lnTo>
                  <a:pt x="253987" y="137896"/>
                </a:lnTo>
                <a:lnTo>
                  <a:pt x="253987" y="146202"/>
                </a:lnTo>
                <a:lnTo>
                  <a:pt x="250621" y="149580"/>
                </a:lnTo>
                <a:lnTo>
                  <a:pt x="275126" y="149580"/>
                </a:lnTo>
                <a:lnTo>
                  <a:pt x="276606" y="143814"/>
                </a:lnTo>
                <a:lnTo>
                  <a:pt x="315226" y="143814"/>
                </a:lnTo>
                <a:lnTo>
                  <a:pt x="316839" y="142201"/>
                </a:lnTo>
                <a:lnTo>
                  <a:pt x="316839" y="134518"/>
                </a:lnTo>
                <a:close/>
              </a:path>
              <a:path w="316864" h="172719">
                <a:moveTo>
                  <a:pt x="89903" y="25285"/>
                </a:moveTo>
                <a:lnTo>
                  <a:pt x="66065" y="25285"/>
                </a:lnTo>
                <a:lnTo>
                  <a:pt x="66065" y="96596"/>
                </a:lnTo>
                <a:lnTo>
                  <a:pt x="316839" y="96596"/>
                </a:lnTo>
                <a:lnTo>
                  <a:pt x="316839" y="61798"/>
                </a:lnTo>
                <a:lnTo>
                  <a:pt x="89903" y="61798"/>
                </a:lnTo>
                <a:lnTo>
                  <a:pt x="89903" y="25285"/>
                </a:lnTo>
                <a:close/>
              </a:path>
              <a:path w="316864" h="172719">
                <a:moveTo>
                  <a:pt x="145046" y="25285"/>
                </a:moveTo>
                <a:lnTo>
                  <a:pt x="121221" y="25285"/>
                </a:lnTo>
                <a:lnTo>
                  <a:pt x="121221" y="61798"/>
                </a:lnTo>
                <a:lnTo>
                  <a:pt x="145046" y="61798"/>
                </a:lnTo>
                <a:lnTo>
                  <a:pt x="145046" y="25285"/>
                </a:lnTo>
                <a:close/>
              </a:path>
              <a:path w="316864" h="172719">
                <a:moveTo>
                  <a:pt x="201968" y="25285"/>
                </a:moveTo>
                <a:lnTo>
                  <a:pt x="178155" y="25285"/>
                </a:lnTo>
                <a:lnTo>
                  <a:pt x="178155" y="61798"/>
                </a:lnTo>
                <a:lnTo>
                  <a:pt x="201968" y="61798"/>
                </a:lnTo>
                <a:lnTo>
                  <a:pt x="201968" y="25285"/>
                </a:lnTo>
                <a:close/>
              </a:path>
              <a:path w="316864" h="172719">
                <a:moveTo>
                  <a:pt x="258902" y="25285"/>
                </a:moveTo>
                <a:lnTo>
                  <a:pt x="235076" y="25285"/>
                </a:lnTo>
                <a:lnTo>
                  <a:pt x="235076" y="61798"/>
                </a:lnTo>
                <a:lnTo>
                  <a:pt x="258902" y="61798"/>
                </a:lnTo>
                <a:lnTo>
                  <a:pt x="258902" y="25285"/>
                </a:lnTo>
                <a:close/>
              </a:path>
              <a:path w="316864" h="172719">
                <a:moveTo>
                  <a:pt x="314565" y="25285"/>
                </a:moveTo>
                <a:lnTo>
                  <a:pt x="283590" y="25285"/>
                </a:lnTo>
                <a:lnTo>
                  <a:pt x="288378" y="27254"/>
                </a:lnTo>
                <a:lnTo>
                  <a:pt x="288378" y="61798"/>
                </a:lnTo>
                <a:lnTo>
                  <a:pt x="316839" y="61798"/>
                </a:lnTo>
                <a:lnTo>
                  <a:pt x="316839" y="40982"/>
                </a:lnTo>
                <a:lnTo>
                  <a:pt x="314565" y="25285"/>
                </a:lnTo>
                <a:close/>
              </a:path>
            </a:pathLst>
          </a:custGeom>
          <a:solidFill>
            <a:srgbClr val="9B8579"/>
          </a:solidFill>
        </p:spPr>
        <p:txBody>
          <a:bodyPr wrap="square" lIns="0" tIns="0" rIns="0" bIns="0" rtlCol="0"/>
          <a:lstStyle/>
          <a:p>
            <a:endParaRPr/>
          </a:p>
        </p:txBody>
      </p:sp>
      <p:pic>
        <p:nvPicPr>
          <p:cNvPr id="86" name="object 4">
            <a:extLst>
              <a:ext uri="{FF2B5EF4-FFF2-40B4-BE49-F238E27FC236}">
                <a16:creationId xmlns:a16="http://schemas.microsoft.com/office/drawing/2014/main" id="{D7AB6560-C529-4240-B11A-F90AD3B89B14}"/>
              </a:ext>
            </a:extLst>
          </p:cNvPr>
          <p:cNvPicPr/>
          <p:nvPr/>
        </p:nvPicPr>
        <p:blipFill>
          <a:blip r:embed="rId8" cstate="print"/>
          <a:stretch>
            <a:fillRect/>
          </a:stretch>
        </p:blipFill>
        <p:spPr>
          <a:xfrm>
            <a:off x="6263282" y="3382417"/>
            <a:ext cx="178638" cy="246608"/>
          </a:xfrm>
          <a:prstGeom prst="rect">
            <a:avLst/>
          </a:prstGeom>
        </p:spPr>
      </p:pic>
      <p:pic>
        <p:nvPicPr>
          <p:cNvPr id="87" name="object 4">
            <a:extLst>
              <a:ext uri="{FF2B5EF4-FFF2-40B4-BE49-F238E27FC236}">
                <a16:creationId xmlns:a16="http://schemas.microsoft.com/office/drawing/2014/main" id="{A5428ED2-C271-7E4D-83A0-C14E67CF7B68}"/>
              </a:ext>
            </a:extLst>
          </p:cNvPr>
          <p:cNvPicPr/>
          <p:nvPr/>
        </p:nvPicPr>
        <p:blipFill>
          <a:blip r:embed="rId8" cstate="print"/>
          <a:stretch>
            <a:fillRect/>
          </a:stretch>
        </p:blipFill>
        <p:spPr>
          <a:xfrm>
            <a:off x="6263282" y="4118977"/>
            <a:ext cx="178638" cy="246608"/>
          </a:xfrm>
          <a:prstGeom prst="rect">
            <a:avLst/>
          </a:prstGeom>
        </p:spPr>
      </p:pic>
      <p:pic>
        <p:nvPicPr>
          <p:cNvPr id="88" name="object 4">
            <a:extLst>
              <a:ext uri="{FF2B5EF4-FFF2-40B4-BE49-F238E27FC236}">
                <a16:creationId xmlns:a16="http://schemas.microsoft.com/office/drawing/2014/main" id="{F9C5DF90-EA14-0742-AFA4-1C8A9FBE16CF}"/>
              </a:ext>
            </a:extLst>
          </p:cNvPr>
          <p:cNvPicPr/>
          <p:nvPr/>
        </p:nvPicPr>
        <p:blipFill>
          <a:blip r:embed="rId8" cstate="print"/>
          <a:stretch>
            <a:fillRect/>
          </a:stretch>
        </p:blipFill>
        <p:spPr>
          <a:xfrm>
            <a:off x="6263282" y="4969789"/>
            <a:ext cx="178638" cy="246608"/>
          </a:xfrm>
          <a:prstGeom prst="rect">
            <a:avLst/>
          </a:prstGeom>
        </p:spPr>
      </p:pic>
      <p:pic>
        <p:nvPicPr>
          <p:cNvPr id="89" name="object 4">
            <a:extLst>
              <a:ext uri="{FF2B5EF4-FFF2-40B4-BE49-F238E27FC236}">
                <a16:creationId xmlns:a16="http://schemas.microsoft.com/office/drawing/2014/main" id="{E5F96447-5296-9D4C-9000-638BCE15A7B7}"/>
              </a:ext>
            </a:extLst>
          </p:cNvPr>
          <p:cNvPicPr/>
          <p:nvPr/>
        </p:nvPicPr>
        <p:blipFill>
          <a:blip r:embed="rId8" cstate="print"/>
          <a:stretch>
            <a:fillRect/>
          </a:stretch>
        </p:blipFill>
        <p:spPr>
          <a:xfrm>
            <a:off x="6263282" y="5858309"/>
            <a:ext cx="178638" cy="246608"/>
          </a:xfrm>
          <a:prstGeom prst="rect">
            <a:avLst/>
          </a:prstGeom>
        </p:spPr>
      </p:pic>
      <p:sp>
        <p:nvSpPr>
          <p:cNvPr id="90" name="object 33">
            <a:extLst>
              <a:ext uri="{FF2B5EF4-FFF2-40B4-BE49-F238E27FC236}">
                <a16:creationId xmlns:a16="http://schemas.microsoft.com/office/drawing/2014/main" id="{3ED4131D-EA54-7D49-B994-0EF28B52CF34}"/>
              </a:ext>
            </a:extLst>
          </p:cNvPr>
          <p:cNvSpPr txBox="1"/>
          <p:nvPr/>
        </p:nvSpPr>
        <p:spPr>
          <a:xfrm>
            <a:off x="8095680" y="1759750"/>
            <a:ext cx="860403" cy="573875"/>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a:t>
            </a:r>
            <a:r>
              <a:rPr lang="en-US" altLang="ja-JP" sz="800" b="1" spc="-5" dirty="0">
                <a:solidFill>
                  <a:srgbClr val="96522F"/>
                </a:solidFill>
                <a:latin typeface="Yu Gothic" panose="020B0400000000000000" pitchFamily="34" charset="-128"/>
                <a:ea typeface="Yu Gothic" panose="020B0400000000000000" pitchFamily="34" charset="-128"/>
                <a:cs typeface="YuGothic"/>
              </a:rPr>
              <a:t>00</a:t>
            </a:r>
            <a:r>
              <a:rPr lang="ja-JP" altLang="en-US" sz="800" b="1" spc="-5">
                <a:solidFill>
                  <a:srgbClr val="96522F"/>
                </a:solidFill>
                <a:latin typeface="Yu Gothic" panose="020B0400000000000000" pitchFamily="34" charset="-128"/>
                <a:ea typeface="Yu Gothic" panose="020B0400000000000000" pitchFamily="34" charset="-128"/>
                <a:cs typeface="YuGothic"/>
              </a:rPr>
              <a:t>まで営業</a:t>
            </a:r>
            <a:endParaRPr sz="800" b="1" dirty="0">
              <a:latin typeface="Yu Gothic" panose="020B0400000000000000" pitchFamily="34" charset="-128"/>
              <a:ea typeface="Yu Gothic" panose="020B0400000000000000" pitchFamily="34" charset="-128"/>
              <a:cs typeface="YuGothic"/>
            </a:endParaRPr>
          </a:p>
        </p:txBody>
      </p:sp>
      <p:sp>
        <p:nvSpPr>
          <p:cNvPr id="91" name="object 23">
            <a:extLst>
              <a:ext uri="{FF2B5EF4-FFF2-40B4-BE49-F238E27FC236}">
                <a16:creationId xmlns:a16="http://schemas.microsoft.com/office/drawing/2014/main" id="{84ACC4F6-19BD-E640-80D4-A19EA77985D3}"/>
              </a:ext>
            </a:extLst>
          </p:cNvPr>
          <p:cNvSpPr txBox="1"/>
          <p:nvPr/>
        </p:nvSpPr>
        <p:spPr>
          <a:xfrm>
            <a:off x="6605760" y="3033282"/>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〇〇レストランでランチ</a:t>
            </a:r>
            <a:endParaRPr sz="1100" b="1" dirty="0">
              <a:latin typeface="Yu Gothic" panose="020B0400000000000000" pitchFamily="34" charset="-128"/>
              <a:ea typeface="Yu Gothic" panose="020B0400000000000000" pitchFamily="34" charset="-128"/>
              <a:cs typeface="YuGothic"/>
            </a:endParaRPr>
          </a:p>
        </p:txBody>
      </p:sp>
      <p:sp>
        <p:nvSpPr>
          <p:cNvPr id="92" name="object 23">
            <a:extLst>
              <a:ext uri="{FF2B5EF4-FFF2-40B4-BE49-F238E27FC236}">
                <a16:creationId xmlns:a16="http://schemas.microsoft.com/office/drawing/2014/main" id="{C222E1BC-B120-8F4F-9598-448A5CF5E9E9}"/>
              </a:ext>
            </a:extLst>
          </p:cNvPr>
          <p:cNvSpPr txBox="1"/>
          <p:nvPr/>
        </p:nvSpPr>
        <p:spPr>
          <a:xfrm>
            <a:off x="6605760" y="4542905"/>
            <a:ext cx="1634288" cy="182101"/>
          </a:xfrm>
          <a:prstGeom prst="rect">
            <a:avLst/>
          </a:prstGeom>
        </p:spPr>
        <p:txBody>
          <a:bodyPr vert="horz" wrap="square" lIns="0" tIns="12700" rIns="0" bIns="0" rtlCol="0">
            <a:spAutoFit/>
          </a:bodyPr>
          <a:lstStyle/>
          <a:p>
            <a:pPr marL="12700">
              <a:lnSpc>
                <a:spcPct val="100000"/>
              </a:lnSpc>
              <a:spcBef>
                <a:spcPts val="100"/>
              </a:spcBef>
            </a:pPr>
            <a:r>
              <a:rPr lang="ja-JP" altLang="en-US" sz="1100" b="1" spc="-20">
                <a:solidFill>
                  <a:srgbClr val="DC5E28"/>
                </a:solidFill>
                <a:latin typeface="Yu Gothic" panose="020B0400000000000000" pitchFamily="34" charset="-128"/>
                <a:ea typeface="Yu Gothic" panose="020B0400000000000000" pitchFamily="34" charset="-128"/>
                <a:cs typeface="YuGothic"/>
              </a:rPr>
              <a:t>〇〇に到着</a:t>
            </a:r>
            <a:endParaRPr sz="1100" b="1" dirty="0">
              <a:latin typeface="Yu Gothic" panose="020B0400000000000000" pitchFamily="34" charset="-128"/>
              <a:ea typeface="Yu Gothic" panose="020B0400000000000000" pitchFamily="34" charset="-128"/>
              <a:cs typeface="YuGothic"/>
            </a:endParaRPr>
          </a:p>
        </p:txBody>
      </p:sp>
      <p:sp>
        <p:nvSpPr>
          <p:cNvPr id="93" name="object 25">
            <a:extLst>
              <a:ext uri="{FF2B5EF4-FFF2-40B4-BE49-F238E27FC236}">
                <a16:creationId xmlns:a16="http://schemas.microsoft.com/office/drawing/2014/main" id="{77640D64-9D6F-2F4D-9EC4-30A2AC404C40}"/>
              </a:ext>
            </a:extLst>
          </p:cNvPr>
          <p:cNvSpPr txBox="1"/>
          <p:nvPr/>
        </p:nvSpPr>
        <p:spPr>
          <a:xfrm>
            <a:off x="6614206" y="3423496"/>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94" name="object 25">
            <a:extLst>
              <a:ext uri="{FF2B5EF4-FFF2-40B4-BE49-F238E27FC236}">
                <a16:creationId xmlns:a16="http://schemas.microsoft.com/office/drawing/2014/main" id="{7A04C606-C6D5-C640-97D3-38189AFDFEFA}"/>
              </a:ext>
            </a:extLst>
          </p:cNvPr>
          <p:cNvSpPr txBox="1"/>
          <p:nvPr/>
        </p:nvSpPr>
        <p:spPr>
          <a:xfrm>
            <a:off x="6614206" y="4165367"/>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95" name="object 25">
            <a:extLst>
              <a:ext uri="{FF2B5EF4-FFF2-40B4-BE49-F238E27FC236}">
                <a16:creationId xmlns:a16="http://schemas.microsoft.com/office/drawing/2014/main" id="{8E7D4358-9CF8-1F4A-8C92-9A94126F17F5}"/>
              </a:ext>
            </a:extLst>
          </p:cNvPr>
          <p:cNvSpPr txBox="1"/>
          <p:nvPr/>
        </p:nvSpPr>
        <p:spPr>
          <a:xfrm>
            <a:off x="6614205" y="3785805"/>
            <a:ext cx="3101735" cy="151323"/>
          </a:xfrm>
          <a:prstGeom prst="rect">
            <a:avLst/>
          </a:prstGeom>
        </p:spPr>
        <p:txBody>
          <a:bodyPr vert="horz" wrap="square" lIns="0" tIns="12700" rIns="0" bIns="0" rtlCol="0">
            <a:spAutoFit/>
          </a:bodyPr>
          <a:lstStyle/>
          <a:p>
            <a:pPr marL="12700">
              <a:lnSpc>
                <a:spcPct val="100000"/>
              </a:lnSpc>
              <a:spcBef>
                <a:spcPts val="100"/>
              </a:spcBef>
            </a:pPr>
            <a:r>
              <a:rPr lang="ja-JP" altLang="en-US" sz="900">
                <a:solidFill>
                  <a:srgbClr val="231F20"/>
                </a:solidFill>
                <a:latin typeface="Yu Gothic Medium" panose="020B0400000000000000" pitchFamily="34" charset="-128"/>
                <a:ea typeface="Yu Gothic Medium" panose="020B0400000000000000" pitchFamily="34" charset="-128"/>
                <a:cs typeface="YuGothic"/>
              </a:rPr>
              <a:t>バス停 「〇〇」  </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発　「〇〇〇〇」に</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a:t>
            </a:r>
            <a:r>
              <a:rPr lang="en-US" altLang="ja-JP" sz="900" dirty="0">
                <a:solidFill>
                  <a:srgbClr val="231F20"/>
                </a:solidFill>
                <a:latin typeface="Yu Gothic Medium" panose="020B0400000000000000" pitchFamily="34" charset="-128"/>
                <a:ea typeface="Yu Gothic Medium" panose="020B0400000000000000" pitchFamily="34" charset="-128"/>
                <a:cs typeface="YuGothic"/>
              </a:rPr>
              <a:t>00</a:t>
            </a:r>
            <a:r>
              <a:rPr lang="ja-JP" altLang="en-US" sz="900">
                <a:solidFill>
                  <a:srgbClr val="231F20"/>
                </a:solidFill>
                <a:latin typeface="Yu Gothic Medium" panose="020B0400000000000000" pitchFamily="34" charset="-128"/>
                <a:ea typeface="Yu Gothic Medium" panose="020B0400000000000000" pitchFamily="34" charset="-128"/>
                <a:cs typeface="YuGothic"/>
              </a:rPr>
              <a:t>着</a:t>
            </a:r>
            <a:endParaRPr sz="900" dirty="0">
              <a:latin typeface="Yu Gothic Medium" panose="020B0400000000000000" pitchFamily="34" charset="-128"/>
              <a:ea typeface="Yu Gothic Medium" panose="020B0400000000000000" pitchFamily="34" charset="-128"/>
              <a:cs typeface="YuGothic"/>
            </a:endParaRPr>
          </a:p>
        </p:txBody>
      </p:sp>
      <p:sp>
        <p:nvSpPr>
          <p:cNvPr id="96" name="object 33">
            <a:extLst>
              <a:ext uri="{FF2B5EF4-FFF2-40B4-BE49-F238E27FC236}">
                <a16:creationId xmlns:a16="http://schemas.microsoft.com/office/drawing/2014/main" id="{64006643-C15A-6642-9704-637E96804D5B}"/>
              </a:ext>
            </a:extLst>
          </p:cNvPr>
          <p:cNvSpPr txBox="1"/>
          <p:nvPr/>
        </p:nvSpPr>
        <p:spPr>
          <a:xfrm>
            <a:off x="8368413" y="4439783"/>
            <a:ext cx="842284" cy="386644"/>
          </a:xfrm>
          <a:prstGeom prst="rect">
            <a:avLst/>
          </a:prstGeom>
        </p:spPr>
        <p:txBody>
          <a:bodyPr vert="horz" wrap="square" lIns="0" tIns="75565" rIns="0" bIns="0" rtlCol="0">
            <a:spAutoFit/>
          </a:bodyPr>
          <a:lstStyle/>
          <a:p>
            <a:pPr marL="12700" algn="ctr">
              <a:lnSpc>
                <a:spcPct val="100000"/>
              </a:lnSpc>
              <a:spcBef>
                <a:spcPts val="595"/>
              </a:spcBef>
            </a:pPr>
            <a:r>
              <a:rPr sz="800" b="1" spc="-40" dirty="0">
                <a:solidFill>
                  <a:srgbClr val="96522F"/>
                </a:solidFill>
                <a:latin typeface="Yu Gothic" panose="020B0400000000000000" pitchFamily="34" charset="-128"/>
                <a:ea typeface="Yu Gothic" panose="020B0400000000000000" pitchFamily="34" charset="-128"/>
                <a:cs typeface="YuGothic"/>
              </a:rPr>
              <a:t>テ</a:t>
            </a:r>
            <a:r>
              <a:rPr sz="800" b="1" spc="-110" dirty="0">
                <a:solidFill>
                  <a:srgbClr val="96522F"/>
                </a:solidFill>
                <a:latin typeface="Yu Gothic" panose="020B0400000000000000" pitchFamily="34" charset="-128"/>
                <a:ea typeface="Yu Gothic" panose="020B0400000000000000" pitchFamily="34" charset="-128"/>
                <a:cs typeface="YuGothic"/>
              </a:rPr>
              <a:t>キ</a:t>
            </a:r>
            <a:r>
              <a:rPr sz="800" b="1" spc="-140" dirty="0">
                <a:solidFill>
                  <a:srgbClr val="96522F"/>
                </a:solidFill>
                <a:latin typeface="Yu Gothic" panose="020B0400000000000000" pitchFamily="34" charset="-128"/>
                <a:ea typeface="Yu Gothic" panose="020B0400000000000000" pitchFamily="34" charset="-128"/>
                <a:cs typeface="YuGothic"/>
              </a:rPr>
              <a:t>ス</a:t>
            </a:r>
            <a:r>
              <a:rPr sz="800" b="1" spc="-85" dirty="0">
                <a:solidFill>
                  <a:srgbClr val="96522F"/>
                </a:solidFill>
                <a:latin typeface="Yu Gothic" panose="020B0400000000000000" pitchFamily="34" charset="-128"/>
                <a:ea typeface="Yu Gothic" panose="020B0400000000000000" pitchFamily="34" charset="-128"/>
                <a:cs typeface="YuGothic"/>
              </a:rPr>
              <a:t>ト</a:t>
            </a:r>
            <a:r>
              <a:rPr sz="800" b="1" spc="-55" dirty="0">
                <a:solidFill>
                  <a:srgbClr val="96522F"/>
                </a:solidFill>
                <a:latin typeface="Yu Gothic" panose="020B0400000000000000" pitchFamily="34" charset="-128"/>
                <a:ea typeface="Yu Gothic" panose="020B0400000000000000" pitchFamily="34" charset="-128"/>
                <a:cs typeface="YuGothic"/>
              </a:rPr>
              <a:t>を</a:t>
            </a:r>
            <a:r>
              <a:rPr sz="800" b="1" spc="10" dirty="0">
                <a:solidFill>
                  <a:srgbClr val="96522F"/>
                </a:solidFill>
                <a:latin typeface="Yu Gothic" panose="020B0400000000000000" pitchFamily="34" charset="-128"/>
                <a:ea typeface="Yu Gothic" panose="020B0400000000000000" pitchFamily="34" charset="-128"/>
                <a:cs typeface="YuGothic"/>
              </a:rPr>
              <a:t>入</a:t>
            </a:r>
            <a:r>
              <a:rPr sz="800" b="1" dirty="0">
                <a:solidFill>
                  <a:srgbClr val="96522F"/>
                </a:solidFill>
                <a:latin typeface="Yu Gothic" panose="020B0400000000000000" pitchFamily="34" charset="-128"/>
                <a:ea typeface="Yu Gothic" panose="020B0400000000000000" pitchFamily="34" charset="-128"/>
                <a:cs typeface="YuGothic"/>
              </a:rPr>
              <a:t>力</a:t>
            </a:r>
            <a:endParaRPr sz="800" b="1" dirty="0">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97" name="object 33">
            <a:extLst>
              <a:ext uri="{FF2B5EF4-FFF2-40B4-BE49-F238E27FC236}">
                <a16:creationId xmlns:a16="http://schemas.microsoft.com/office/drawing/2014/main" id="{C51BE0EA-4098-964A-B457-52A28CFCFF69}"/>
              </a:ext>
            </a:extLst>
          </p:cNvPr>
          <p:cNvSpPr txBox="1"/>
          <p:nvPr/>
        </p:nvSpPr>
        <p:spPr>
          <a:xfrm>
            <a:off x="8663025" y="3032972"/>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が</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有名</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98" name="object 33">
            <a:extLst>
              <a:ext uri="{FF2B5EF4-FFF2-40B4-BE49-F238E27FC236}">
                <a16:creationId xmlns:a16="http://schemas.microsoft.com/office/drawing/2014/main" id="{DF3FA2B4-4850-224D-A1F1-CAC6D79933E7}"/>
              </a:ext>
            </a:extLst>
          </p:cNvPr>
          <p:cNvSpPr txBox="1"/>
          <p:nvPr/>
        </p:nvSpPr>
        <p:spPr>
          <a:xfrm>
            <a:off x="8663025" y="6031448"/>
            <a:ext cx="756177" cy="386644"/>
          </a:xfrm>
          <a:prstGeom prst="rect">
            <a:avLst/>
          </a:prstGeom>
        </p:spPr>
        <p:txBody>
          <a:bodyPr vert="horz" wrap="square" lIns="0" tIns="75565" rIns="0" bIns="0" rtlCol="0">
            <a:spAutoFit/>
          </a:bodyPr>
          <a:lstStyle/>
          <a:p>
            <a:pPr marL="43815" algn="ctr">
              <a:lnSpc>
                <a:spcPct val="100000"/>
              </a:lnSpc>
              <a:spcBef>
                <a:spcPts val="495"/>
              </a:spcBef>
            </a:pPr>
            <a:r>
              <a:rPr sz="800" b="1" spc="-5" dirty="0" err="1">
                <a:solidFill>
                  <a:srgbClr val="96522F"/>
                </a:solidFill>
                <a:latin typeface="Yu Gothic" panose="020B0400000000000000" pitchFamily="34" charset="-128"/>
                <a:ea typeface="Yu Gothic" panose="020B0400000000000000" pitchFamily="34" charset="-128"/>
                <a:cs typeface="YuGothic"/>
              </a:rPr>
              <a:t>〇〇〇〇〇〇</a:t>
            </a:r>
            <a:r>
              <a:rPr lang="ja-JP" altLang="en-US" sz="800" b="1" spc="-5">
                <a:solidFill>
                  <a:srgbClr val="96522F"/>
                </a:solidFill>
                <a:latin typeface="Yu Gothic" panose="020B0400000000000000" pitchFamily="34" charset="-128"/>
                <a:ea typeface="Yu Gothic" panose="020B0400000000000000" pitchFamily="34" charset="-128"/>
                <a:cs typeface="YuGothic"/>
              </a:rPr>
              <a:t>の</a:t>
            </a:r>
            <a:endParaRPr lang="en-US" altLang="ja-JP" sz="800" b="1" spc="-5" dirty="0">
              <a:solidFill>
                <a:srgbClr val="96522F"/>
              </a:solidFill>
              <a:latin typeface="Yu Gothic" panose="020B0400000000000000" pitchFamily="34" charset="-128"/>
              <a:ea typeface="Yu Gothic" panose="020B0400000000000000" pitchFamily="34" charset="-128"/>
              <a:cs typeface="YuGothic"/>
            </a:endParaRPr>
          </a:p>
          <a:p>
            <a:pPr marL="43815" algn="ctr">
              <a:lnSpc>
                <a:spcPct val="100000"/>
              </a:lnSpc>
              <a:spcBef>
                <a:spcPts val="495"/>
              </a:spcBef>
            </a:pPr>
            <a:r>
              <a:rPr lang="ja-JP" altLang="en-US" sz="800" b="1" spc="-5">
                <a:solidFill>
                  <a:srgbClr val="96522F"/>
                </a:solidFill>
                <a:latin typeface="Yu Gothic" panose="020B0400000000000000" pitchFamily="34" charset="-128"/>
                <a:ea typeface="Yu Gothic" panose="020B0400000000000000" pitchFamily="34" charset="-128"/>
                <a:cs typeface="YuGothic"/>
              </a:rPr>
              <a:t>予約をする</a:t>
            </a:r>
            <a:endParaRPr lang="en-US" sz="800" b="1" spc="-5" dirty="0">
              <a:solidFill>
                <a:srgbClr val="96522F"/>
              </a:solidFill>
              <a:latin typeface="Yu Gothic" panose="020B0400000000000000" pitchFamily="34" charset="-128"/>
              <a:ea typeface="Yu Gothic" panose="020B0400000000000000" pitchFamily="34" charset="-128"/>
              <a:cs typeface="YuGothic"/>
            </a:endParaRPr>
          </a:p>
        </p:txBody>
      </p:sp>
      <p:sp>
        <p:nvSpPr>
          <p:cNvPr id="99" name="object 14">
            <a:extLst>
              <a:ext uri="{FF2B5EF4-FFF2-40B4-BE49-F238E27FC236}">
                <a16:creationId xmlns:a16="http://schemas.microsoft.com/office/drawing/2014/main" id="{3678794B-A174-0848-A355-BD96553AEB69}"/>
              </a:ext>
            </a:extLst>
          </p:cNvPr>
          <p:cNvSpPr/>
          <p:nvPr/>
        </p:nvSpPr>
        <p:spPr>
          <a:xfrm>
            <a:off x="8956084" y="2736004"/>
            <a:ext cx="222250" cy="264795"/>
          </a:xfrm>
          <a:custGeom>
            <a:avLst/>
            <a:gdLst/>
            <a:ahLst/>
            <a:cxnLst/>
            <a:rect l="l" t="t" r="r" b="b"/>
            <a:pathLst>
              <a:path w="222250" h="264794">
                <a:moveTo>
                  <a:pt x="94386" y="77304"/>
                </a:moveTo>
                <a:lnTo>
                  <a:pt x="92456" y="37795"/>
                </a:lnTo>
                <a:lnTo>
                  <a:pt x="80264" y="1193"/>
                </a:lnTo>
                <a:lnTo>
                  <a:pt x="74422" y="1193"/>
                </a:lnTo>
                <a:lnTo>
                  <a:pt x="70015" y="6184"/>
                </a:lnTo>
                <a:lnTo>
                  <a:pt x="70015" y="57658"/>
                </a:lnTo>
                <a:lnTo>
                  <a:pt x="68961" y="61823"/>
                </a:lnTo>
                <a:lnTo>
                  <a:pt x="60337" y="61823"/>
                </a:lnTo>
                <a:lnTo>
                  <a:pt x="58699" y="58381"/>
                </a:lnTo>
                <a:lnTo>
                  <a:pt x="58483" y="4533"/>
                </a:lnTo>
                <a:lnTo>
                  <a:pt x="52628" y="0"/>
                </a:lnTo>
                <a:lnTo>
                  <a:pt x="41770" y="0"/>
                </a:lnTo>
                <a:lnTo>
                  <a:pt x="35902" y="4533"/>
                </a:lnTo>
                <a:lnTo>
                  <a:pt x="35902" y="58483"/>
                </a:lnTo>
                <a:lnTo>
                  <a:pt x="34036" y="61823"/>
                </a:lnTo>
                <a:lnTo>
                  <a:pt x="25438" y="61823"/>
                </a:lnTo>
                <a:lnTo>
                  <a:pt x="24384" y="57658"/>
                </a:lnTo>
                <a:lnTo>
                  <a:pt x="24384" y="6184"/>
                </a:lnTo>
                <a:lnTo>
                  <a:pt x="19964" y="1193"/>
                </a:lnTo>
                <a:lnTo>
                  <a:pt x="1943" y="37909"/>
                </a:lnTo>
                <a:lnTo>
                  <a:pt x="0" y="77304"/>
                </a:lnTo>
                <a:lnTo>
                  <a:pt x="2324" y="93192"/>
                </a:lnTo>
                <a:lnTo>
                  <a:pt x="8445" y="105498"/>
                </a:lnTo>
                <a:lnTo>
                  <a:pt x="16319" y="114249"/>
                </a:lnTo>
                <a:lnTo>
                  <a:pt x="23914" y="119430"/>
                </a:lnTo>
                <a:lnTo>
                  <a:pt x="29883" y="122415"/>
                </a:lnTo>
                <a:lnTo>
                  <a:pt x="33591" y="128625"/>
                </a:lnTo>
                <a:lnTo>
                  <a:pt x="33591" y="135585"/>
                </a:lnTo>
                <a:lnTo>
                  <a:pt x="30149" y="263779"/>
                </a:lnTo>
                <a:lnTo>
                  <a:pt x="30962" y="264223"/>
                </a:lnTo>
                <a:lnTo>
                  <a:pt x="63906" y="264134"/>
                </a:lnTo>
                <a:lnTo>
                  <a:pt x="64325" y="263309"/>
                </a:lnTo>
                <a:lnTo>
                  <a:pt x="60794" y="135610"/>
                </a:lnTo>
                <a:lnTo>
                  <a:pt x="60794" y="128625"/>
                </a:lnTo>
                <a:lnTo>
                  <a:pt x="64503" y="122415"/>
                </a:lnTo>
                <a:lnTo>
                  <a:pt x="70472" y="119430"/>
                </a:lnTo>
                <a:lnTo>
                  <a:pt x="78079" y="114236"/>
                </a:lnTo>
                <a:lnTo>
                  <a:pt x="85953" y="105498"/>
                </a:lnTo>
                <a:lnTo>
                  <a:pt x="92075" y="93192"/>
                </a:lnTo>
                <a:lnTo>
                  <a:pt x="94386" y="77304"/>
                </a:lnTo>
                <a:close/>
              </a:path>
              <a:path w="222250" h="264794">
                <a:moveTo>
                  <a:pt x="222173" y="69545"/>
                </a:moveTo>
                <a:lnTo>
                  <a:pt x="217995" y="41402"/>
                </a:lnTo>
                <a:lnTo>
                  <a:pt x="207086" y="20129"/>
                </a:lnTo>
                <a:lnTo>
                  <a:pt x="191922" y="6692"/>
                </a:lnTo>
                <a:lnTo>
                  <a:pt x="174980" y="2006"/>
                </a:lnTo>
                <a:lnTo>
                  <a:pt x="158026" y="6692"/>
                </a:lnTo>
                <a:lnTo>
                  <a:pt x="142875" y="20129"/>
                </a:lnTo>
                <a:lnTo>
                  <a:pt x="131965" y="41402"/>
                </a:lnTo>
                <a:lnTo>
                  <a:pt x="127787" y="69545"/>
                </a:lnTo>
                <a:lnTo>
                  <a:pt x="130937" y="87655"/>
                </a:lnTo>
                <a:lnTo>
                  <a:pt x="138150" y="102654"/>
                </a:lnTo>
                <a:lnTo>
                  <a:pt x="146113" y="113525"/>
                </a:lnTo>
                <a:lnTo>
                  <a:pt x="152463" y="120192"/>
                </a:lnTo>
                <a:lnTo>
                  <a:pt x="161378" y="128701"/>
                </a:lnTo>
                <a:lnTo>
                  <a:pt x="161378" y="135585"/>
                </a:lnTo>
                <a:lnTo>
                  <a:pt x="157937" y="263779"/>
                </a:lnTo>
                <a:lnTo>
                  <a:pt x="158750" y="264223"/>
                </a:lnTo>
                <a:lnTo>
                  <a:pt x="191693" y="264121"/>
                </a:lnTo>
                <a:lnTo>
                  <a:pt x="192125" y="263296"/>
                </a:lnTo>
                <a:lnTo>
                  <a:pt x="188582" y="135610"/>
                </a:lnTo>
                <a:lnTo>
                  <a:pt x="188582" y="128701"/>
                </a:lnTo>
                <a:lnTo>
                  <a:pt x="198475" y="119265"/>
                </a:lnTo>
                <a:lnTo>
                  <a:pt x="203847" y="113525"/>
                </a:lnTo>
                <a:lnTo>
                  <a:pt x="211810" y="102641"/>
                </a:lnTo>
                <a:lnTo>
                  <a:pt x="219024" y="87642"/>
                </a:lnTo>
                <a:lnTo>
                  <a:pt x="222173" y="69545"/>
                </a:lnTo>
                <a:close/>
              </a:path>
            </a:pathLst>
          </a:custGeom>
          <a:solidFill>
            <a:srgbClr val="F2632D"/>
          </a:solidFill>
        </p:spPr>
        <p:txBody>
          <a:bodyPr wrap="square" lIns="0" tIns="0" rIns="0" bIns="0" rtlCol="0"/>
          <a:lstStyle/>
          <a:p>
            <a:endParaRPr/>
          </a:p>
        </p:txBody>
      </p:sp>
      <p:pic>
        <p:nvPicPr>
          <p:cNvPr id="100" name="object 18">
            <a:extLst>
              <a:ext uri="{FF2B5EF4-FFF2-40B4-BE49-F238E27FC236}">
                <a16:creationId xmlns:a16="http://schemas.microsoft.com/office/drawing/2014/main" id="{B2D019F7-93DF-5040-BCFD-867CE53358B0}"/>
              </a:ext>
            </a:extLst>
          </p:cNvPr>
          <p:cNvPicPr/>
          <p:nvPr/>
        </p:nvPicPr>
        <p:blipFill>
          <a:blip r:embed="rId9" cstate="print"/>
          <a:stretch>
            <a:fillRect/>
          </a:stretch>
        </p:blipFill>
        <p:spPr>
          <a:xfrm>
            <a:off x="8556512" y="4933438"/>
            <a:ext cx="540791" cy="537692"/>
          </a:xfrm>
          <a:prstGeom prst="rect">
            <a:avLst/>
          </a:prstGeom>
        </p:spPr>
      </p:pic>
      <p:pic>
        <p:nvPicPr>
          <p:cNvPr id="124" name="図 123">
            <a:extLst>
              <a:ext uri="{FF2B5EF4-FFF2-40B4-BE49-F238E27FC236}">
                <a16:creationId xmlns:a16="http://schemas.microsoft.com/office/drawing/2014/main" id="{A540BA67-A2E4-EE44-9C1E-FC7B6B8EE40D}"/>
              </a:ext>
            </a:extLst>
          </p:cNvPr>
          <p:cNvPicPr>
            <a:picLocks noChangeAspect="1"/>
          </p:cNvPicPr>
          <p:nvPr/>
        </p:nvPicPr>
        <p:blipFill>
          <a:blip r:embed="rId10"/>
          <a:stretch>
            <a:fillRect/>
          </a:stretch>
        </p:blipFill>
        <p:spPr>
          <a:xfrm>
            <a:off x="1908666" y="4348813"/>
            <a:ext cx="546100" cy="533400"/>
          </a:xfrm>
          <a:prstGeom prst="rect">
            <a:avLst/>
          </a:prstGeom>
        </p:spPr>
      </p:pic>
      <p:pic>
        <p:nvPicPr>
          <p:cNvPr id="123" name="object 18">
            <a:extLst>
              <a:ext uri="{FF2B5EF4-FFF2-40B4-BE49-F238E27FC236}">
                <a16:creationId xmlns:a16="http://schemas.microsoft.com/office/drawing/2014/main" id="{976959F0-7712-5A44-ADB2-115106F42D41}"/>
              </a:ext>
            </a:extLst>
          </p:cNvPr>
          <p:cNvPicPr/>
          <p:nvPr/>
        </p:nvPicPr>
        <p:blipFill>
          <a:blip r:embed="rId9" cstate="print"/>
          <a:stretch>
            <a:fillRect/>
          </a:stretch>
        </p:blipFill>
        <p:spPr>
          <a:xfrm>
            <a:off x="438298" y="1094063"/>
            <a:ext cx="540791" cy="537692"/>
          </a:xfrm>
          <a:prstGeom prst="rect">
            <a:avLst/>
          </a:prstGeom>
        </p:spPr>
      </p:pic>
      <p:sp>
        <p:nvSpPr>
          <p:cNvPr id="126" name="object 28">
            <a:extLst>
              <a:ext uri="{FF2B5EF4-FFF2-40B4-BE49-F238E27FC236}">
                <a16:creationId xmlns:a16="http://schemas.microsoft.com/office/drawing/2014/main" id="{ACEBE690-9935-F24F-80CE-E6E4C8845BB3}"/>
              </a:ext>
            </a:extLst>
          </p:cNvPr>
          <p:cNvSpPr txBox="1"/>
          <p:nvPr/>
        </p:nvSpPr>
        <p:spPr>
          <a:xfrm>
            <a:off x="6584592" y="5450669"/>
            <a:ext cx="1703321" cy="182101"/>
          </a:xfrm>
          <a:prstGeom prst="rect">
            <a:avLst/>
          </a:prstGeom>
        </p:spPr>
        <p:txBody>
          <a:bodyPr vert="horz" wrap="square" lIns="0" tIns="12700" rIns="0" bIns="0" rtlCol="0">
            <a:spAutoFit/>
          </a:bodyPr>
          <a:lstStyle/>
          <a:p>
            <a:pPr marL="12700">
              <a:lnSpc>
                <a:spcPct val="100000"/>
              </a:lnSpc>
              <a:spcBef>
                <a:spcPts val="100"/>
              </a:spcBef>
            </a:pPr>
            <a:r>
              <a:rPr sz="1100" b="1" spc="-20" dirty="0">
                <a:solidFill>
                  <a:srgbClr val="DC5E28"/>
                </a:solidFill>
                <a:latin typeface="Yu Gothic" panose="020B0400000000000000" pitchFamily="34" charset="-128"/>
                <a:ea typeface="Yu Gothic" panose="020B0400000000000000" pitchFamily="34" charset="-128"/>
                <a:cs typeface="YuGothic"/>
              </a:rPr>
              <a:t>〇</a:t>
            </a:r>
            <a:r>
              <a:rPr sz="1100" b="1" spc="-80" dirty="0">
                <a:solidFill>
                  <a:srgbClr val="DC5E28"/>
                </a:solidFill>
                <a:latin typeface="Yu Gothic" panose="020B0400000000000000" pitchFamily="34" charset="-128"/>
                <a:ea typeface="Yu Gothic" panose="020B0400000000000000" pitchFamily="34" charset="-128"/>
                <a:cs typeface="YuGothic"/>
              </a:rPr>
              <a:t>〇</a:t>
            </a:r>
            <a:r>
              <a:rPr sz="1100" b="1" spc="-130" dirty="0">
                <a:solidFill>
                  <a:srgbClr val="DC5E28"/>
                </a:solidFill>
                <a:latin typeface="Yu Gothic" panose="020B0400000000000000" pitchFamily="34" charset="-128"/>
                <a:ea typeface="Yu Gothic" panose="020B0400000000000000" pitchFamily="34" charset="-128"/>
                <a:cs typeface="YuGothic"/>
              </a:rPr>
              <a:t>カ</a:t>
            </a:r>
            <a:r>
              <a:rPr sz="1100" b="1" spc="-215" dirty="0">
                <a:solidFill>
                  <a:srgbClr val="DC5E28"/>
                </a:solidFill>
                <a:latin typeface="Yu Gothic" panose="020B0400000000000000" pitchFamily="34" charset="-128"/>
                <a:ea typeface="Yu Gothic" panose="020B0400000000000000" pitchFamily="34" charset="-128"/>
                <a:cs typeface="YuGothic"/>
              </a:rPr>
              <a:t>フ</a:t>
            </a:r>
            <a:r>
              <a:rPr sz="1100" b="1" spc="-190" dirty="0">
                <a:solidFill>
                  <a:srgbClr val="DC5E28"/>
                </a:solidFill>
                <a:latin typeface="Yu Gothic" panose="020B0400000000000000" pitchFamily="34" charset="-128"/>
                <a:ea typeface="Yu Gothic" panose="020B0400000000000000" pitchFamily="34" charset="-128"/>
                <a:cs typeface="YuGothic"/>
              </a:rPr>
              <a:t>ェ</a:t>
            </a:r>
            <a:r>
              <a:rPr sz="1100" b="1" spc="-50" dirty="0">
                <a:solidFill>
                  <a:srgbClr val="DC5E28"/>
                </a:solidFill>
                <a:latin typeface="Yu Gothic" panose="020B0400000000000000" pitchFamily="34" charset="-128"/>
                <a:ea typeface="Yu Gothic" panose="020B0400000000000000" pitchFamily="34" charset="-128"/>
                <a:cs typeface="YuGothic"/>
              </a:rPr>
              <a:t>で</a:t>
            </a:r>
            <a:r>
              <a:rPr sz="1100" b="1" spc="-65" dirty="0">
                <a:solidFill>
                  <a:srgbClr val="DC5E28"/>
                </a:solidFill>
                <a:latin typeface="Yu Gothic" panose="020B0400000000000000" pitchFamily="34" charset="-128"/>
                <a:ea typeface="Yu Gothic" panose="020B0400000000000000" pitchFamily="34" charset="-128"/>
                <a:cs typeface="YuGothic"/>
              </a:rPr>
              <a:t>お</a:t>
            </a:r>
            <a:r>
              <a:rPr sz="1100" b="1" dirty="0">
                <a:solidFill>
                  <a:srgbClr val="DC5E28"/>
                </a:solidFill>
                <a:latin typeface="Yu Gothic" panose="020B0400000000000000" pitchFamily="34" charset="-128"/>
                <a:ea typeface="Yu Gothic" panose="020B0400000000000000" pitchFamily="34" charset="-128"/>
                <a:cs typeface="YuGothic"/>
              </a:rPr>
              <a:t>茶</a:t>
            </a:r>
            <a:endParaRPr sz="1100" b="1" dirty="0">
              <a:latin typeface="Yu Gothic" panose="020B0400000000000000" pitchFamily="34" charset="-128"/>
              <a:ea typeface="Yu Gothic" panose="020B0400000000000000" pitchFamily="34" charset="-128"/>
              <a:cs typeface="YuGothic"/>
            </a:endParaRPr>
          </a:p>
        </p:txBody>
      </p:sp>
      <p:sp>
        <p:nvSpPr>
          <p:cNvPr id="127" name="object 31">
            <a:extLst>
              <a:ext uri="{FF2B5EF4-FFF2-40B4-BE49-F238E27FC236}">
                <a16:creationId xmlns:a16="http://schemas.microsoft.com/office/drawing/2014/main" id="{9C6D9C13-5F8B-B74C-BDDC-D43F97CA1E94}"/>
              </a:ext>
            </a:extLst>
          </p:cNvPr>
          <p:cNvSpPr txBox="1"/>
          <p:nvPr/>
        </p:nvSpPr>
        <p:spPr>
          <a:xfrm>
            <a:off x="6593039" y="5881976"/>
            <a:ext cx="599440"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231F20"/>
                </a:solidFill>
                <a:latin typeface="Yu Gothic Medium" panose="020B0400000000000000" pitchFamily="34" charset="-128"/>
                <a:ea typeface="Yu Gothic Medium" panose="020B0400000000000000" pitchFamily="34" charset="-128"/>
                <a:cs typeface="YuGothic"/>
              </a:rPr>
              <a:t>徒歩</a:t>
            </a:r>
            <a:r>
              <a:rPr sz="900" spc="-5" dirty="0">
                <a:solidFill>
                  <a:srgbClr val="231F20"/>
                </a:solidFill>
                <a:latin typeface="Yu Gothic Medium" panose="020B0400000000000000" pitchFamily="34" charset="-128"/>
                <a:ea typeface="Yu Gothic Medium" panose="020B0400000000000000" pitchFamily="34" charset="-128"/>
                <a:cs typeface="YuGothic"/>
              </a:rPr>
              <a:t>〇</a:t>
            </a:r>
            <a:r>
              <a:rPr sz="900" spc="10" dirty="0">
                <a:solidFill>
                  <a:srgbClr val="231F20"/>
                </a:solidFill>
                <a:latin typeface="Yu Gothic Medium" panose="020B0400000000000000" pitchFamily="34" charset="-128"/>
                <a:ea typeface="Yu Gothic Medium" panose="020B0400000000000000" pitchFamily="34" charset="-128"/>
                <a:cs typeface="YuGothic"/>
              </a:rPr>
              <a:t>〇</a:t>
            </a:r>
            <a:r>
              <a:rPr sz="900" dirty="0">
                <a:solidFill>
                  <a:srgbClr val="231F20"/>
                </a:solidFill>
                <a:latin typeface="Yu Gothic Medium" panose="020B0400000000000000" pitchFamily="34" charset="-128"/>
                <a:ea typeface="Yu Gothic Medium" panose="020B0400000000000000" pitchFamily="34" charset="-128"/>
                <a:cs typeface="YuGothic"/>
              </a:rPr>
              <a:t>分</a:t>
            </a:r>
            <a:endParaRPr sz="900" dirty="0">
              <a:latin typeface="Yu Gothic Medium" panose="020B0400000000000000" pitchFamily="34" charset="-128"/>
              <a:ea typeface="Yu Gothic Medium" panose="020B0400000000000000" pitchFamily="34" charset="-128"/>
              <a:cs typeface="YuGothic"/>
            </a:endParaRPr>
          </a:p>
        </p:txBody>
      </p:sp>
      <p:sp>
        <p:nvSpPr>
          <p:cNvPr id="128" name="object 16">
            <a:extLst>
              <a:ext uri="{FF2B5EF4-FFF2-40B4-BE49-F238E27FC236}">
                <a16:creationId xmlns:a16="http://schemas.microsoft.com/office/drawing/2014/main" id="{E9DF4D1C-77FE-1344-8BB2-80D45B9E7E64}"/>
              </a:ext>
            </a:extLst>
          </p:cNvPr>
          <p:cNvSpPr txBox="1"/>
          <p:nvPr/>
        </p:nvSpPr>
        <p:spPr>
          <a:xfrm>
            <a:off x="5990866" y="5473752"/>
            <a:ext cx="380365" cy="135935"/>
          </a:xfrm>
          <a:prstGeom prst="rect">
            <a:avLst/>
          </a:prstGeom>
          <a:solidFill>
            <a:srgbClr val="0070C0"/>
          </a:solidFill>
          <a:ln w="69850" cmpd="sng">
            <a:solidFill>
              <a:srgbClr val="0070C0"/>
            </a:solidFill>
          </a:ln>
        </p:spPr>
        <p:txBody>
          <a:bodyPr vert="horz" wrap="square" lIns="0" tIns="12700" rIns="0" bIns="0" rtlCol="0">
            <a:spAutoFit/>
          </a:bodyPr>
          <a:lstStyle/>
          <a:p>
            <a:pPr marL="12700" algn="ctr">
              <a:lnSpc>
                <a:spcPct val="100000"/>
              </a:lnSpc>
              <a:spcBef>
                <a:spcPts val="100"/>
              </a:spcBef>
            </a:pP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r>
              <a:rPr lang="ja-JP" altLang="en-US" sz="800">
                <a:solidFill>
                  <a:schemeClr val="bg1"/>
                </a:solidFill>
                <a:latin typeface="Yu Gothic Medium" panose="020B0400000000000000" pitchFamily="34" charset="-128"/>
                <a:ea typeface="Yu Gothic Medium" panose="020B0400000000000000" pitchFamily="34" charset="-128"/>
                <a:cs typeface="YuGothic"/>
              </a:rPr>
              <a:t>：</a:t>
            </a:r>
            <a:r>
              <a:rPr lang="en-US" altLang="ja-JP" sz="800" dirty="0">
                <a:solidFill>
                  <a:schemeClr val="bg1"/>
                </a:solidFill>
                <a:latin typeface="Yu Gothic Medium" panose="020B0400000000000000" pitchFamily="34" charset="-128"/>
                <a:ea typeface="Yu Gothic Medium" panose="020B0400000000000000" pitchFamily="34" charset="-128"/>
                <a:cs typeface="YuGothic"/>
              </a:rPr>
              <a:t>00</a:t>
            </a:r>
            <a:endParaRPr sz="800" dirty="0">
              <a:solidFill>
                <a:schemeClr val="bg1"/>
              </a:solidFill>
              <a:latin typeface="Yu Gothic Medium" panose="020B0400000000000000" pitchFamily="34" charset="-128"/>
              <a:ea typeface="Yu Gothic Medium" panose="020B0400000000000000" pitchFamily="34" charset="-128"/>
              <a:cs typeface="YuGothic"/>
            </a:endParaRPr>
          </a:p>
        </p:txBody>
      </p:sp>
      <p:pic>
        <p:nvPicPr>
          <p:cNvPr id="129" name="object 57">
            <a:extLst>
              <a:ext uri="{FF2B5EF4-FFF2-40B4-BE49-F238E27FC236}">
                <a16:creationId xmlns:a16="http://schemas.microsoft.com/office/drawing/2014/main" id="{F7BC72C3-08DA-B24B-9C4F-30EAE7C4FC40}"/>
              </a:ext>
            </a:extLst>
          </p:cNvPr>
          <p:cNvPicPr/>
          <p:nvPr/>
        </p:nvPicPr>
        <p:blipFill>
          <a:blip r:embed="rId11" cstate="print"/>
          <a:stretch>
            <a:fillRect/>
          </a:stretch>
        </p:blipFill>
        <p:spPr>
          <a:xfrm>
            <a:off x="5829740" y="868285"/>
            <a:ext cx="240855" cy="271085"/>
          </a:xfrm>
          <a:prstGeom prst="rect">
            <a:avLst/>
          </a:prstGeom>
        </p:spPr>
      </p:pic>
      <p:pic>
        <p:nvPicPr>
          <p:cNvPr id="130" name="object 58">
            <a:extLst>
              <a:ext uri="{FF2B5EF4-FFF2-40B4-BE49-F238E27FC236}">
                <a16:creationId xmlns:a16="http://schemas.microsoft.com/office/drawing/2014/main" id="{99287008-FDD0-CE44-9ADF-D7ED97D04500}"/>
              </a:ext>
            </a:extLst>
          </p:cNvPr>
          <p:cNvPicPr/>
          <p:nvPr/>
        </p:nvPicPr>
        <p:blipFill>
          <a:blip r:embed="rId12" cstate="print"/>
          <a:stretch>
            <a:fillRect/>
          </a:stretch>
        </p:blipFill>
        <p:spPr>
          <a:xfrm>
            <a:off x="9992084" y="868285"/>
            <a:ext cx="240855" cy="271085"/>
          </a:xfrm>
          <a:prstGeom prst="rect">
            <a:avLst/>
          </a:prstGeom>
        </p:spPr>
      </p:pic>
    </p:spTree>
    <p:extLst>
      <p:ext uri="{BB962C8B-B14F-4D97-AF65-F5344CB8AC3E}">
        <p14:creationId xmlns:p14="http://schemas.microsoft.com/office/powerpoint/2010/main" val="2910435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object 2">
            <a:extLst>
              <a:ext uri="{FF2B5EF4-FFF2-40B4-BE49-F238E27FC236}">
                <a16:creationId xmlns:a16="http://schemas.microsoft.com/office/drawing/2014/main" id="{181A54B9-529F-9F47-9953-4DF40C7B05FD}"/>
              </a:ext>
            </a:extLst>
          </p:cNvPr>
          <p:cNvPicPr/>
          <p:nvPr/>
        </p:nvPicPr>
        <p:blipFill>
          <a:blip r:embed="rId3" cstate="print"/>
          <a:stretch>
            <a:fillRect/>
          </a:stretch>
        </p:blipFill>
        <p:spPr>
          <a:xfrm>
            <a:off x="8805" y="2858"/>
            <a:ext cx="5337895" cy="7562850"/>
          </a:xfrm>
          <a:prstGeom prst="rect">
            <a:avLst/>
          </a:prstGeom>
          <a:solidFill>
            <a:srgbClr val="D2F3CC"/>
          </a:solidFill>
        </p:spPr>
      </p:pic>
      <p:sp>
        <p:nvSpPr>
          <p:cNvPr id="7" name="角丸四角形 6">
            <a:extLst>
              <a:ext uri="{FF2B5EF4-FFF2-40B4-BE49-F238E27FC236}">
                <a16:creationId xmlns:a16="http://schemas.microsoft.com/office/drawing/2014/main" id="{CFD05589-B901-6E49-A40A-D5653761B5EE}"/>
              </a:ext>
            </a:extLst>
          </p:cNvPr>
          <p:cNvSpPr/>
          <p:nvPr/>
        </p:nvSpPr>
        <p:spPr>
          <a:xfrm>
            <a:off x="378343"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a:extLst>
              <a:ext uri="{FF2B5EF4-FFF2-40B4-BE49-F238E27FC236}">
                <a16:creationId xmlns:a16="http://schemas.microsoft.com/office/drawing/2014/main" id="{4D1B9EC0-1E20-4547-A766-360CF8FF9457}"/>
              </a:ext>
            </a:extLst>
          </p:cNvPr>
          <p:cNvSpPr/>
          <p:nvPr/>
        </p:nvSpPr>
        <p:spPr>
          <a:xfrm>
            <a:off x="2863635" y="1020541"/>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a:extLst>
              <a:ext uri="{FF2B5EF4-FFF2-40B4-BE49-F238E27FC236}">
                <a16:creationId xmlns:a16="http://schemas.microsoft.com/office/drawing/2014/main" id="{004FEFAF-18EF-FC4E-B133-DE76670A9A4A}"/>
              </a:ext>
            </a:extLst>
          </p:cNvPr>
          <p:cNvSpPr/>
          <p:nvPr/>
        </p:nvSpPr>
        <p:spPr>
          <a:xfrm>
            <a:off x="378343"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a:extLst>
              <a:ext uri="{FF2B5EF4-FFF2-40B4-BE49-F238E27FC236}">
                <a16:creationId xmlns:a16="http://schemas.microsoft.com/office/drawing/2014/main" id="{E290C210-77F0-1D4C-9BDE-FF2EB636BD1E}"/>
              </a:ext>
            </a:extLst>
          </p:cNvPr>
          <p:cNvSpPr/>
          <p:nvPr/>
        </p:nvSpPr>
        <p:spPr>
          <a:xfrm>
            <a:off x="2863635" y="4263926"/>
            <a:ext cx="2124075" cy="2939546"/>
          </a:xfrm>
          <a:prstGeom prst="roundRect">
            <a:avLst>
              <a:gd name="adj" fmla="val 1949"/>
            </a:avLst>
          </a:prstGeom>
          <a:solidFill>
            <a:schemeClr val="bg1"/>
          </a:solidFill>
          <a:ln w="12700">
            <a:solidFill>
              <a:srgbClr val="8354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object 55">
            <a:extLst>
              <a:ext uri="{FF2B5EF4-FFF2-40B4-BE49-F238E27FC236}">
                <a16:creationId xmlns:a16="http://schemas.microsoft.com/office/drawing/2014/main" id="{7DB69F91-FDC1-384F-93EB-754F1B551F01}"/>
              </a:ext>
            </a:extLst>
          </p:cNvPr>
          <p:cNvSpPr txBox="1"/>
          <p:nvPr/>
        </p:nvSpPr>
        <p:spPr>
          <a:xfrm>
            <a:off x="513723" y="2690495"/>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12" name="object 55">
            <a:extLst>
              <a:ext uri="{FF2B5EF4-FFF2-40B4-BE49-F238E27FC236}">
                <a16:creationId xmlns:a16="http://schemas.microsoft.com/office/drawing/2014/main" id="{04EBDD7E-A2DB-D945-91A4-E15EC3392877}"/>
              </a:ext>
            </a:extLst>
          </p:cNvPr>
          <p:cNvSpPr txBox="1"/>
          <p:nvPr/>
        </p:nvSpPr>
        <p:spPr>
          <a:xfrm>
            <a:off x="3006757" y="2690495"/>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13" name="object 55">
            <a:extLst>
              <a:ext uri="{FF2B5EF4-FFF2-40B4-BE49-F238E27FC236}">
                <a16:creationId xmlns:a16="http://schemas.microsoft.com/office/drawing/2014/main" id="{C179DC47-26C0-E342-B990-386F00CE0CAB}"/>
              </a:ext>
            </a:extLst>
          </p:cNvPr>
          <p:cNvSpPr txBox="1"/>
          <p:nvPr/>
        </p:nvSpPr>
        <p:spPr>
          <a:xfrm>
            <a:off x="513723" y="5934027"/>
            <a:ext cx="1811655" cy="1126847"/>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sz="800" spc="-25" dirty="0" err="1">
                <a:solidFill>
                  <a:srgbClr val="231F20"/>
                </a:solidFill>
                <a:latin typeface="Yu Gothic Medium" panose="020B0400000000000000" pitchFamily="34" charset="-128"/>
                <a:ea typeface="Yu Gothic Medium" panose="020B0400000000000000" pitchFamily="34" charset="-128"/>
                <a:cs typeface="YuGo-Medium"/>
              </a:rPr>
              <a:t>ス</a:t>
            </a:r>
            <a:r>
              <a:rPr sz="800" spc="-65" dirty="0" err="1">
                <a:solidFill>
                  <a:srgbClr val="231F20"/>
                </a:solidFill>
                <a:latin typeface="Yu Gothic Medium" panose="020B0400000000000000" pitchFamily="34" charset="-128"/>
                <a:ea typeface="Yu Gothic Medium" panose="020B0400000000000000" pitchFamily="34" charset="-128"/>
                <a:cs typeface="YuGo-Medium"/>
              </a:rPr>
              <a:t>ポ</a:t>
            </a:r>
            <a:r>
              <a:rPr sz="800" spc="-160" dirty="0" err="1">
                <a:solidFill>
                  <a:srgbClr val="231F20"/>
                </a:solidFill>
                <a:latin typeface="Yu Gothic Medium" panose="020B0400000000000000" pitchFamily="34" charset="-128"/>
                <a:ea typeface="Yu Gothic Medium" panose="020B0400000000000000" pitchFamily="34" charset="-128"/>
                <a:cs typeface="YuGo-Medium"/>
              </a:rPr>
              <a:t>ッ</a:t>
            </a:r>
            <a:r>
              <a:rPr sz="800" spc="-65" dirty="0" err="1">
                <a:solidFill>
                  <a:srgbClr val="231F20"/>
                </a:solidFill>
                <a:latin typeface="Yu Gothic Medium" panose="020B0400000000000000" pitchFamily="34" charset="-128"/>
                <a:ea typeface="Yu Gothic Medium" panose="020B0400000000000000" pitchFamily="34" charset="-128"/>
                <a:cs typeface="YuGo-Medium"/>
              </a:rPr>
              <a:t>ト</a:t>
            </a:r>
            <a:r>
              <a:rPr sz="800" spc="-25" dirty="0" err="1">
                <a:solidFill>
                  <a:srgbClr val="231F20"/>
                </a:solidFill>
                <a:latin typeface="Yu Gothic Medium" panose="020B0400000000000000" pitchFamily="34" charset="-128"/>
                <a:ea typeface="Yu Gothic Medium" panose="020B0400000000000000" pitchFamily="34" charset="-128"/>
                <a:cs typeface="YuGo-Medium"/>
              </a:rPr>
              <a:t>の</a:t>
            </a:r>
            <a:r>
              <a:rPr sz="800" dirty="0" err="1">
                <a:solidFill>
                  <a:srgbClr val="231F20"/>
                </a:solidFill>
                <a:latin typeface="Yu Gothic Medium" panose="020B0400000000000000" pitchFamily="34" charset="-128"/>
                <a:ea typeface="Yu Gothic Medium" panose="020B0400000000000000" pitchFamily="34" charset="-128"/>
                <a:cs typeface="YuGo-Medium"/>
              </a:rPr>
              <a:t>説</a:t>
            </a:r>
            <a:r>
              <a:rPr sz="800" spc="-25" dirty="0" err="1">
                <a:solidFill>
                  <a:srgbClr val="231F20"/>
                </a:solidFill>
                <a:latin typeface="Yu Gothic Medium" panose="020B0400000000000000" pitchFamily="34" charset="-128"/>
                <a:ea typeface="Yu Gothic Medium" panose="020B0400000000000000" pitchFamily="34" charset="-128"/>
                <a:cs typeface="YuGo-Medium"/>
              </a:rPr>
              <a:t>明</a:t>
            </a:r>
            <a:r>
              <a:rPr sz="800" spc="-40" dirty="0" err="1">
                <a:solidFill>
                  <a:srgbClr val="231F20"/>
                </a:solidFill>
                <a:latin typeface="Yu Gothic Medium" panose="020B0400000000000000" pitchFamily="34" charset="-128"/>
                <a:ea typeface="Yu Gothic Medium" panose="020B0400000000000000" pitchFamily="34" charset="-128"/>
                <a:cs typeface="YuGo-Medium"/>
              </a:rPr>
              <a:t>を</a:t>
            </a:r>
            <a:r>
              <a:rPr sz="800" spc="15" dirty="0" err="1">
                <a:solidFill>
                  <a:srgbClr val="231F20"/>
                </a:solidFill>
                <a:latin typeface="Yu Gothic Medium" panose="020B0400000000000000" pitchFamily="34" charset="-128"/>
                <a:ea typeface="Yu Gothic Medium" panose="020B0400000000000000" pitchFamily="34" charset="-128"/>
                <a:cs typeface="YuGo-Medium"/>
              </a:rPr>
              <a:t>入</a:t>
            </a:r>
            <a:r>
              <a:rPr sz="800" dirty="0" err="1">
                <a:solidFill>
                  <a:srgbClr val="231F20"/>
                </a:solidFill>
                <a:latin typeface="Yu Gothic Medium" panose="020B0400000000000000" pitchFamily="34" charset="-128"/>
                <a:ea typeface="Yu Gothic Medium" panose="020B0400000000000000" pitchFamily="34" charset="-128"/>
                <a:cs typeface="YuGo-Medium"/>
              </a:rPr>
              <a:t>力</a:t>
            </a:r>
            <a:r>
              <a:rPr sz="800" spc="-400" dirty="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endParaRPr lang="en-US" altLang="ja-JP" sz="800" spc="-25" dirty="0">
              <a:solidFill>
                <a:srgbClr val="231F20"/>
              </a:solidFill>
              <a:latin typeface="Yu Gothic Medium" panose="020B0400000000000000" pitchFamily="34" charset="-128"/>
              <a:ea typeface="Yu Gothic Medium" panose="020B0400000000000000" pitchFamily="34" charset="-128"/>
              <a:cs typeface="YuGo-Medium"/>
            </a:endParaRPr>
          </a:p>
          <a:p>
            <a:pPr marL="12700" marR="5080">
              <a:lnSpc>
                <a:spcPct val="135400"/>
              </a:lnSpc>
              <a:spcBef>
                <a:spcPts val="125"/>
              </a:spcBef>
            </a:pPr>
            <a:r>
              <a:rPr sz="800" spc="-60" dirty="0" err="1">
                <a:solidFill>
                  <a:srgbClr val="231F20"/>
                </a:solidFill>
                <a:latin typeface="Yu Gothic Medium" panose="020B0400000000000000" pitchFamily="34" charset="-128"/>
                <a:ea typeface="Yu Gothic Medium" panose="020B0400000000000000" pitchFamily="34" charset="-128"/>
                <a:cs typeface="YuGo-Medium"/>
              </a:rPr>
              <a:t>詳</a:t>
            </a:r>
            <a:r>
              <a:rPr sz="800" spc="-135" dirty="0" err="1">
                <a:solidFill>
                  <a:srgbClr val="231F20"/>
                </a:solidFill>
                <a:latin typeface="Yu Gothic Medium" panose="020B0400000000000000" pitchFamily="34" charset="-128"/>
                <a:ea typeface="Yu Gothic Medium" panose="020B0400000000000000" pitchFamily="34" charset="-128"/>
                <a:cs typeface="YuGo-Medium"/>
              </a:rPr>
              <a:t>し</a:t>
            </a:r>
            <a:r>
              <a:rPr sz="800" spc="-110" dirty="0" err="1">
                <a:solidFill>
                  <a:srgbClr val="231F20"/>
                </a:solidFill>
                <a:latin typeface="Yu Gothic Medium" panose="020B0400000000000000" pitchFamily="34" charset="-128"/>
                <a:ea typeface="Yu Gothic Medium" panose="020B0400000000000000" pitchFamily="34" charset="-128"/>
                <a:cs typeface="YuGo-Medium"/>
              </a:rPr>
              <a:t>く</a:t>
            </a:r>
            <a:r>
              <a:rPr sz="800" spc="-60" dirty="0" err="1">
                <a:solidFill>
                  <a:srgbClr val="231F20"/>
                </a:solidFill>
                <a:latin typeface="Yu Gothic Medium" panose="020B0400000000000000" pitchFamily="34" charset="-128"/>
                <a:ea typeface="Yu Gothic Medium" panose="020B0400000000000000" pitchFamily="34" charset="-128"/>
                <a:cs typeface="YuGo-Medium"/>
              </a:rPr>
              <a:t>は</a:t>
            </a:r>
            <a:r>
              <a:rPr sz="800" spc="-80" dirty="0" err="1">
                <a:solidFill>
                  <a:srgbClr val="231F20"/>
                </a:solidFill>
                <a:latin typeface="Yu Gothic Medium" panose="020B0400000000000000" pitchFamily="34" charset="-128"/>
                <a:ea typeface="Yu Gothic Medium" panose="020B0400000000000000" pitchFamily="34" charset="-128"/>
                <a:cs typeface="YuGo-Medium"/>
              </a:rPr>
              <a:t>こ</a:t>
            </a:r>
            <a:r>
              <a:rPr sz="800" spc="-75" dirty="0" err="1">
                <a:solidFill>
                  <a:srgbClr val="231F20"/>
                </a:solidFill>
                <a:latin typeface="Yu Gothic Medium" panose="020B0400000000000000" pitchFamily="34" charset="-128"/>
                <a:ea typeface="Yu Gothic Medium" panose="020B0400000000000000" pitchFamily="34" charset="-128"/>
                <a:cs typeface="YuGo-Medium"/>
              </a:rPr>
              <a:t>ち</a:t>
            </a:r>
            <a:r>
              <a:rPr sz="800" spc="-85" dirty="0" err="1">
                <a:solidFill>
                  <a:srgbClr val="231F20"/>
                </a:solidFill>
                <a:latin typeface="Yu Gothic Medium" panose="020B0400000000000000" pitchFamily="34" charset="-128"/>
                <a:ea typeface="Yu Gothic Medium" panose="020B0400000000000000" pitchFamily="34" charset="-128"/>
                <a:cs typeface="YuGo-Medium"/>
              </a:rPr>
              <a:t>ら</a:t>
            </a:r>
            <a:r>
              <a:rPr sz="800" dirty="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sp>
        <p:nvSpPr>
          <p:cNvPr id="14" name="object 55">
            <a:extLst>
              <a:ext uri="{FF2B5EF4-FFF2-40B4-BE49-F238E27FC236}">
                <a16:creationId xmlns:a16="http://schemas.microsoft.com/office/drawing/2014/main" id="{A08A6075-07D5-2A48-953F-F4F586BDF413}"/>
              </a:ext>
            </a:extLst>
          </p:cNvPr>
          <p:cNvSpPr txBox="1"/>
          <p:nvPr/>
        </p:nvSpPr>
        <p:spPr>
          <a:xfrm>
            <a:off x="3006757" y="5934027"/>
            <a:ext cx="1811655" cy="1137920"/>
          </a:xfrm>
          <a:prstGeom prst="rect">
            <a:avLst/>
          </a:prstGeom>
        </p:spPr>
        <p:txBody>
          <a:bodyPr vert="horz" wrap="square" lIns="0" tIns="100965" rIns="0" bIns="0" rtlCol="0">
            <a:spAutoFit/>
          </a:bodyPr>
          <a:lstStyle/>
          <a:p>
            <a:pPr marL="12700">
              <a:lnSpc>
                <a:spcPct val="100000"/>
              </a:lnSpc>
              <a:spcBef>
                <a:spcPts val="795"/>
              </a:spcBef>
            </a:pP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spc="-90" dirty="0">
                <a:solidFill>
                  <a:srgbClr val="DC5E28"/>
                </a:solidFill>
                <a:latin typeface="Yu Gothic" panose="020B0400000000000000" pitchFamily="34" charset="-128"/>
                <a:ea typeface="Yu Gothic" panose="020B0400000000000000" pitchFamily="34" charset="-128"/>
                <a:cs typeface="YuGothic"/>
              </a:rPr>
              <a:t>〇</a:t>
            </a:r>
            <a:r>
              <a:rPr sz="1200" b="1" spc="-55" dirty="0">
                <a:solidFill>
                  <a:srgbClr val="DC5E28"/>
                </a:solidFill>
                <a:latin typeface="Yu Gothic" panose="020B0400000000000000" pitchFamily="34" charset="-128"/>
                <a:ea typeface="Yu Gothic" panose="020B0400000000000000" pitchFamily="34" charset="-128"/>
                <a:cs typeface="YuGothic"/>
              </a:rPr>
              <a:t>ス</a:t>
            </a:r>
            <a:r>
              <a:rPr sz="1200" b="1" spc="-114" dirty="0">
                <a:solidFill>
                  <a:srgbClr val="DC5E28"/>
                </a:solidFill>
                <a:latin typeface="Yu Gothic" panose="020B0400000000000000" pitchFamily="34" charset="-128"/>
                <a:ea typeface="Yu Gothic" panose="020B0400000000000000" pitchFamily="34" charset="-128"/>
                <a:cs typeface="YuGothic"/>
              </a:rPr>
              <a:t>ポ</a:t>
            </a:r>
            <a:r>
              <a:rPr sz="1200" b="1" spc="-260" dirty="0">
                <a:solidFill>
                  <a:srgbClr val="DC5E28"/>
                </a:solidFill>
                <a:latin typeface="Yu Gothic" panose="020B0400000000000000" pitchFamily="34" charset="-128"/>
                <a:ea typeface="Yu Gothic" panose="020B0400000000000000" pitchFamily="34" charset="-128"/>
                <a:cs typeface="YuGothic"/>
              </a:rPr>
              <a:t>ッ</a:t>
            </a:r>
            <a:r>
              <a:rPr sz="1200" b="1" spc="-125" dirty="0">
                <a:solidFill>
                  <a:srgbClr val="DC5E28"/>
                </a:solidFill>
                <a:latin typeface="Yu Gothic" panose="020B0400000000000000" pitchFamily="34" charset="-128"/>
                <a:ea typeface="Yu Gothic" panose="020B0400000000000000" pitchFamily="34" charset="-128"/>
                <a:cs typeface="YuGothic"/>
              </a:rPr>
              <a:t>ト</a:t>
            </a:r>
            <a:r>
              <a:rPr sz="1200" b="1" spc="-55" dirty="0">
                <a:solidFill>
                  <a:srgbClr val="DC5E28"/>
                </a:solidFill>
                <a:latin typeface="Yu Gothic" panose="020B0400000000000000" pitchFamily="34" charset="-128"/>
                <a:ea typeface="Yu Gothic" panose="020B0400000000000000" pitchFamily="34" charset="-128"/>
                <a:cs typeface="YuGothic"/>
              </a:rPr>
              <a:t>名</a:t>
            </a:r>
            <a:r>
              <a:rPr sz="1200" b="1" spc="-20" dirty="0">
                <a:solidFill>
                  <a:srgbClr val="DC5E28"/>
                </a:solidFill>
                <a:latin typeface="Yu Gothic" panose="020B0400000000000000" pitchFamily="34" charset="-128"/>
                <a:ea typeface="Yu Gothic" panose="020B0400000000000000" pitchFamily="34" charset="-128"/>
                <a:cs typeface="YuGothic"/>
              </a:rPr>
              <a:t>〇</a:t>
            </a:r>
            <a:r>
              <a:rPr sz="1200" b="1" dirty="0">
                <a:solidFill>
                  <a:srgbClr val="DC5E28"/>
                </a:solidFill>
                <a:latin typeface="Yu Gothic" panose="020B0400000000000000" pitchFamily="34" charset="-128"/>
                <a:ea typeface="Yu Gothic" panose="020B0400000000000000" pitchFamily="34" charset="-128"/>
                <a:cs typeface="YuGothic"/>
              </a:rPr>
              <a:t>〇</a:t>
            </a:r>
            <a:endParaRPr sz="1200" b="1" dirty="0">
              <a:latin typeface="Yu Gothic" panose="020B0400000000000000" pitchFamily="34" charset="-128"/>
              <a:ea typeface="Yu Gothic" panose="020B0400000000000000" pitchFamily="34" charset="-128"/>
              <a:cs typeface="YuGothic"/>
            </a:endParaRPr>
          </a:p>
          <a:p>
            <a:pPr marL="12700" marR="5080">
              <a:lnSpc>
                <a:spcPct val="135400"/>
              </a:lnSpc>
              <a:spcBef>
                <a:spcPts val="125"/>
              </a:spcBef>
            </a:pP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ス</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ポ</a:t>
            </a:r>
            <a:r>
              <a:rPr lang="ja-JP" altLang="en-US" sz="800" spc="-160">
                <a:solidFill>
                  <a:srgbClr val="231F20"/>
                </a:solidFill>
                <a:latin typeface="Yu Gothic Medium" panose="020B0400000000000000" pitchFamily="34" charset="-128"/>
                <a:ea typeface="Yu Gothic Medium" panose="020B0400000000000000" pitchFamily="34" charset="-128"/>
                <a:cs typeface="YuGo-Medium"/>
              </a:rPr>
              <a:t>ッ</a:t>
            </a:r>
            <a:r>
              <a:rPr lang="ja-JP" altLang="en-US" sz="800" spc="-65">
                <a:solidFill>
                  <a:srgbClr val="231F20"/>
                </a:solidFill>
                <a:latin typeface="Yu Gothic Medium" panose="020B0400000000000000" pitchFamily="34" charset="-128"/>
                <a:ea typeface="Yu Gothic Medium" panose="020B0400000000000000" pitchFamily="34" charset="-128"/>
                <a:cs typeface="YuGo-Medium"/>
              </a:rPr>
              <a:t>ト</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の</a:t>
            </a:r>
            <a:r>
              <a:rPr lang="ja-JP" altLang="en-US" sz="800">
                <a:solidFill>
                  <a:srgbClr val="231F20"/>
                </a:solidFill>
                <a:latin typeface="Yu Gothic Medium" panose="020B0400000000000000" pitchFamily="34" charset="-128"/>
                <a:ea typeface="Yu Gothic Medium" panose="020B0400000000000000" pitchFamily="34" charset="-128"/>
                <a:cs typeface="YuGo-Medium"/>
              </a:rPr>
              <a:t>説</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明</a:t>
            </a:r>
            <a:r>
              <a:rPr lang="ja-JP" altLang="en-US" sz="800" spc="-40">
                <a:solidFill>
                  <a:srgbClr val="231F20"/>
                </a:solidFill>
                <a:latin typeface="Yu Gothic Medium" panose="020B0400000000000000" pitchFamily="34" charset="-128"/>
                <a:ea typeface="Yu Gothic Medium" panose="020B0400000000000000" pitchFamily="34" charset="-128"/>
                <a:cs typeface="YuGo-Medium"/>
              </a:rPr>
              <a:t>を</a:t>
            </a:r>
            <a:r>
              <a:rPr lang="ja-JP" altLang="en-US" sz="800" spc="15">
                <a:solidFill>
                  <a:srgbClr val="231F20"/>
                </a:solidFill>
                <a:latin typeface="Yu Gothic Medium" panose="020B0400000000000000" pitchFamily="34" charset="-128"/>
                <a:ea typeface="Yu Gothic Medium" panose="020B0400000000000000" pitchFamily="34" charset="-128"/>
                <a:cs typeface="YuGo-Medium"/>
              </a:rPr>
              <a:t>入</a:t>
            </a:r>
            <a:r>
              <a:rPr lang="ja-JP" altLang="en-US" sz="800">
                <a:solidFill>
                  <a:srgbClr val="231F20"/>
                </a:solidFill>
                <a:latin typeface="Yu Gothic Medium" panose="020B0400000000000000" pitchFamily="34" charset="-128"/>
                <a:ea typeface="Yu Gothic Medium" panose="020B0400000000000000" pitchFamily="34" charset="-128"/>
                <a:cs typeface="YuGo-Medium"/>
              </a:rPr>
              <a:t>力</a:t>
            </a:r>
            <a:r>
              <a:rPr lang="ja-JP" altLang="en-US" sz="800" spc="-400">
                <a:solidFill>
                  <a:srgbClr val="231F20"/>
                </a:solidFill>
                <a:latin typeface="Yu Gothic Medium" panose="020B0400000000000000" pitchFamily="34" charset="-128"/>
                <a:ea typeface="Yu Gothic Medium" panose="020B0400000000000000" pitchFamily="34" charset="-128"/>
                <a:cs typeface="YuGo-Medium"/>
              </a:rPr>
              <a:t>。</a:t>
            </a:r>
            <a:r>
              <a:rPr lang="ja-JP" altLang="en-US" sz="800" spc="-25">
                <a:solidFill>
                  <a:srgbClr val="231F20"/>
                </a:solidFill>
                <a:latin typeface="Yu Gothic Medium" panose="020B0400000000000000" pitchFamily="34" charset="-128"/>
                <a:ea typeface="Yu Gothic Medium" panose="020B0400000000000000" pitchFamily="34" charset="-128"/>
                <a:cs typeface="YuGo-Medium"/>
              </a:rPr>
              <a:t>〇〇〇〇〇〇〇〇〇〇〇〇〇〇〇〇〇〇〇〇〇〇〇〇〇〇〇〇〇〇〇〇〇〇〇〇〇〇〇〇〇〇〇〇〇〇〇〇</a:t>
            </a:r>
          </a:p>
          <a:p>
            <a:pPr marL="12700" marR="5080">
              <a:lnSpc>
                <a:spcPct val="135400"/>
              </a:lnSpc>
              <a:spcBef>
                <a:spcPts val="125"/>
              </a:spcBef>
            </a:pPr>
            <a:r>
              <a:rPr lang="ja-JP" altLang="en-US" sz="800" spc="-60">
                <a:solidFill>
                  <a:srgbClr val="231F20"/>
                </a:solidFill>
                <a:latin typeface="Yu Gothic Medium" panose="020B0400000000000000" pitchFamily="34" charset="-128"/>
                <a:ea typeface="Yu Gothic Medium" panose="020B0400000000000000" pitchFamily="34" charset="-128"/>
                <a:cs typeface="YuGo-Medium"/>
              </a:rPr>
              <a:t>詳</a:t>
            </a:r>
            <a:r>
              <a:rPr lang="ja-JP" altLang="en-US" sz="800" spc="-135">
                <a:solidFill>
                  <a:srgbClr val="231F20"/>
                </a:solidFill>
                <a:latin typeface="Yu Gothic Medium" panose="020B0400000000000000" pitchFamily="34" charset="-128"/>
                <a:ea typeface="Yu Gothic Medium" panose="020B0400000000000000" pitchFamily="34" charset="-128"/>
                <a:cs typeface="YuGo-Medium"/>
              </a:rPr>
              <a:t>し</a:t>
            </a:r>
            <a:r>
              <a:rPr lang="ja-JP" altLang="en-US" sz="800" spc="-110">
                <a:solidFill>
                  <a:srgbClr val="231F20"/>
                </a:solidFill>
                <a:latin typeface="Yu Gothic Medium" panose="020B0400000000000000" pitchFamily="34" charset="-128"/>
                <a:ea typeface="Yu Gothic Medium" panose="020B0400000000000000" pitchFamily="34" charset="-128"/>
                <a:cs typeface="YuGo-Medium"/>
              </a:rPr>
              <a:t>く</a:t>
            </a:r>
            <a:r>
              <a:rPr lang="ja-JP" altLang="en-US" sz="800" spc="-60">
                <a:solidFill>
                  <a:srgbClr val="231F20"/>
                </a:solidFill>
                <a:latin typeface="Yu Gothic Medium" panose="020B0400000000000000" pitchFamily="34" charset="-128"/>
                <a:ea typeface="Yu Gothic Medium" panose="020B0400000000000000" pitchFamily="34" charset="-128"/>
                <a:cs typeface="YuGo-Medium"/>
              </a:rPr>
              <a:t>は</a:t>
            </a:r>
            <a:r>
              <a:rPr lang="ja-JP" altLang="en-US" sz="800" spc="-80">
                <a:solidFill>
                  <a:srgbClr val="231F20"/>
                </a:solidFill>
                <a:latin typeface="Yu Gothic Medium" panose="020B0400000000000000" pitchFamily="34" charset="-128"/>
                <a:ea typeface="Yu Gothic Medium" panose="020B0400000000000000" pitchFamily="34" charset="-128"/>
                <a:cs typeface="YuGo-Medium"/>
              </a:rPr>
              <a:t>こ</a:t>
            </a:r>
            <a:r>
              <a:rPr lang="ja-JP" altLang="en-US" sz="800" spc="-75">
                <a:solidFill>
                  <a:srgbClr val="231F20"/>
                </a:solidFill>
                <a:latin typeface="Yu Gothic Medium" panose="020B0400000000000000" pitchFamily="34" charset="-128"/>
                <a:ea typeface="Yu Gothic Medium" panose="020B0400000000000000" pitchFamily="34" charset="-128"/>
                <a:cs typeface="YuGo-Medium"/>
              </a:rPr>
              <a:t>ち</a:t>
            </a:r>
            <a:r>
              <a:rPr lang="ja-JP" altLang="en-US" sz="800" spc="-85">
                <a:solidFill>
                  <a:srgbClr val="231F20"/>
                </a:solidFill>
                <a:latin typeface="Yu Gothic Medium" panose="020B0400000000000000" pitchFamily="34" charset="-128"/>
                <a:ea typeface="Yu Gothic Medium" panose="020B0400000000000000" pitchFamily="34" charset="-128"/>
                <a:cs typeface="YuGo-Medium"/>
              </a:rPr>
              <a:t>ら</a:t>
            </a:r>
            <a:r>
              <a:rPr lang="ja-JP" altLang="en-US" sz="800">
                <a:solidFill>
                  <a:srgbClr val="231F20"/>
                </a:solidFill>
                <a:latin typeface="Yu Gothic Medium" panose="020B0400000000000000" pitchFamily="34" charset="-128"/>
                <a:ea typeface="Yu Gothic Medium" panose="020B0400000000000000" pitchFamily="34" charset="-128"/>
                <a:cs typeface="YuGo-Medium"/>
              </a:rPr>
              <a:t>＞</a:t>
            </a:r>
            <a:endParaRPr sz="800" dirty="0">
              <a:latin typeface="Yu Gothic Medium" panose="020B0400000000000000" pitchFamily="34" charset="-128"/>
              <a:ea typeface="Yu Gothic Medium" panose="020B0400000000000000" pitchFamily="34" charset="-128"/>
              <a:cs typeface="YuGo-Medium"/>
            </a:endParaRPr>
          </a:p>
        </p:txBody>
      </p:sp>
      <p:grpSp>
        <p:nvGrpSpPr>
          <p:cNvPr id="15" name="object 44">
            <a:extLst>
              <a:ext uri="{FF2B5EF4-FFF2-40B4-BE49-F238E27FC236}">
                <a16:creationId xmlns:a16="http://schemas.microsoft.com/office/drawing/2014/main" id="{930410A3-4C45-9049-8492-7072E3CCDF7A}"/>
              </a:ext>
            </a:extLst>
          </p:cNvPr>
          <p:cNvGrpSpPr/>
          <p:nvPr/>
        </p:nvGrpSpPr>
        <p:grpSpPr>
          <a:xfrm>
            <a:off x="1063695" y="863780"/>
            <a:ext cx="784860" cy="248285"/>
            <a:chOff x="1859372" y="3063092"/>
            <a:chExt cx="784860" cy="248285"/>
          </a:xfrm>
        </p:grpSpPr>
        <p:pic>
          <p:nvPicPr>
            <p:cNvPr id="16" name="object 45">
              <a:extLst>
                <a:ext uri="{FF2B5EF4-FFF2-40B4-BE49-F238E27FC236}">
                  <a16:creationId xmlns:a16="http://schemas.microsoft.com/office/drawing/2014/main" id="{D5D92279-EB6D-F846-B1DE-3A80F8A56F7B}"/>
                </a:ext>
              </a:extLst>
            </p:cNvPr>
            <p:cNvPicPr/>
            <p:nvPr/>
          </p:nvPicPr>
          <p:blipFill>
            <a:blip r:embed="rId4" cstate="print"/>
            <a:stretch>
              <a:fillRect/>
            </a:stretch>
          </p:blipFill>
          <p:spPr>
            <a:xfrm>
              <a:off x="1862465" y="3066185"/>
              <a:ext cx="778065" cy="241820"/>
            </a:xfrm>
            <a:prstGeom prst="rect">
              <a:avLst/>
            </a:prstGeom>
          </p:spPr>
        </p:pic>
        <p:sp>
          <p:nvSpPr>
            <p:cNvPr id="17" name="object 46">
              <a:extLst>
                <a:ext uri="{FF2B5EF4-FFF2-40B4-BE49-F238E27FC236}">
                  <a16:creationId xmlns:a16="http://schemas.microsoft.com/office/drawing/2014/main" id="{E05AEE51-3820-0E47-8C7A-4A2C99E5353A}"/>
                </a:ext>
              </a:extLst>
            </p:cNvPr>
            <p:cNvSpPr/>
            <p:nvPr/>
          </p:nvSpPr>
          <p:spPr>
            <a:xfrm>
              <a:off x="1862465" y="3066185"/>
              <a:ext cx="778510" cy="241935"/>
            </a:xfrm>
            <a:custGeom>
              <a:avLst/>
              <a:gdLst/>
              <a:ahLst/>
              <a:cxnLst/>
              <a:rect l="l" t="t" r="r" b="b"/>
              <a:pathLst>
                <a:path w="778510" h="241935">
                  <a:moveTo>
                    <a:pt x="14592" y="241820"/>
                  </a:moveTo>
                  <a:lnTo>
                    <a:pt x="32562" y="217754"/>
                  </a:lnTo>
                  <a:lnTo>
                    <a:pt x="10947" y="196938"/>
                  </a:lnTo>
                  <a:lnTo>
                    <a:pt x="28917" y="172872"/>
                  </a:lnTo>
                  <a:lnTo>
                    <a:pt x="7302" y="151993"/>
                  </a:lnTo>
                  <a:lnTo>
                    <a:pt x="25273" y="127939"/>
                  </a:lnTo>
                  <a:lnTo>
                    <a:pt x="3657" y="107048"/>
                  </a:lnTo>
                  <a:lnTo>
                    <a:pt x="21615" y="82905"/>
                  </a:lnTo>
                  <a:lnTo>
                    <a:pt x="0" y="61975"/>
                  </a:lnTo>
                  <a:lnTo>
                    <a:pt x="763460" y="0"/>
                  </a:lnTo>
                  <a:lnTo>
                    <a:pt x="745490" y="24066"/>
                  </a:lnTo>
                  <a:lnTo>
                    <a:pt x="767105" y="44894"/>
                  </a:lnTo>
                  <a:lnTo>
                    <a:pt x="749134" y="68948"/>
                  </a:lnTo>
                  <a:lnTo>
                    <a:pt x="770763" y="89827"/>
                  </a:lnTo>
                  <a:lnTo>
                    <a:pt x="752779" y="113880"/>
                  </a:lnTo>
                  <a:lnTo>
                    <a:pt x="774407" y="134772"/>
                  </a:lnTo>
                  <a:lnTo>
                    <a:pt x="756437" y="158915"/>
                  </a:lnTo>
                  <a:lnTo>
                    <a:pt x="778065" y="179844"/>
                  </a:lnTo>
                  <a:lnTo>
                    <a:pt x="14592" y="241820"/>
                  </a:lnTo>
                  <a:close/>
                </a:path>
              </a:pathLst>
            </a:custGeom>
            <a:ln w="6184">
              <a:solidFill>
                <a:srgbClr val="414042"/>
              </a:solidFill>
            </a:ln>
          </p:spPr>
          <p:txBody>
            <a:bodyPr wrap="square" lIns="0" tIns="0" rIns="0" bIns="0" rtlCol="0"/>
            <a:lstStyle/>
            <a:p>
              <a:endParaRPr/>
            </a:p>
          </p:txBody>
        </p:sp>
      </p:grpSp>
      <p:grpSp>
        <p:nvGrpSpPr>
          <p:cNvPr id="18" name="object 47">
            <a:extLst>
              <a:ext uri="{FF2B5EF4-FFF2-40B4-BE49-F238E27FC236}">
                <a16:creationId xmlns:a16="http://schemas.microsoft.com/office/drawing/2014/main" id="{79789701-E1A7-9245-814B-00C8997C9C3E}"/>
              </a:ext>
            </a:extLst>
          </p:cNvPr>
          <p:cNvGrpSpPr/>
          <p:nvPr/>
        </p:nvGrpSpPr>
        <p:grpSpPr>
          <a:xfrm>
            <a:off x="3557282" y="4126506"/>
            <a:ext cx="780415" cy="225425"/>
            <a:chOff x="4083456" y="3074399"/>
            <a:chExt cx="780415" cy="225425"/>
          </a:xfrm>
        </p:grpSpPr>
        <p:pic>
          <p:nvPicPr>
            <p:cNvPr id="19" name="object 48">
              <a:extLst>
                <a:ext uri="{FF2B5EF4-FFF2-40B4-BE49-F238E27FC236}">
                  <a16:creationId xmlns:a16="http://schemas.microsoft.com/office/drawing/2014/main" id="{AF1F832B-C25E-1445-9762-5291EB79D628}"/>
                </a:ext>
              </a:extLst>
            </p:cNvPr>
            <p:cNvPicPr/>
            <p:nvPr/>
          </p:nvPicPr>
          <p:blipFill>
            <a:blip r:embed="rId5" cstate="print"/>
            <a:stretch>
              <a:fillRect/>
            </a:stretch>
          </p:blipFill>
          <p:spPr>
            <a:xfrm>
              <a:off x="4086549" y="3077492"/>
              <a:ext cx="774179" cy="219214"/>
            </a:xfrm>
            <a:prstGeom prst="rect">
              <a:avLst/>
            </a:prstGeom>
          </p:spPr>
        </p:pic>
        <p:sp>
          <p:nvSpPr>
            <p:cNvPr id="20" name="object 49">
              <a:extLst>
                <a:ext uri="{FF2B5EF4-FFF2-40B4-BE49-F238E27FC236}">
                  <a16:creationId xmlns:a16="http://schemas.microsoft.com/office/drawing/2014/main" id="{F3232526-27BF-D747-B967-9F73C10FFE10}"/>
                </a:ext>
              </a:extLst>
            </p:cNvPr>
            <p:cNvSpPr/>
            <p:nvPr/>
          </p:nvSpPr>
          <p:spPr>
            <a:xfrm>
              <a:off x="4086549" y="3077492"/>
              <a:ext cx="774700" cy="219710"/>
            </a:xfrm>
            <a:custGeom>
              <a:avLst/>
              <a:gdLst/>
              <a:ahLst/>
              <a:cxnLst/>
              <a:rect l="l" t="t" r="r" b="b"/>
              <a:pathLst>
                <a:path w="774700" h="219710">
                  <a:moveTo>
                    <a:pt x="9194" y="219214"/>
                  </a:moveTo>
                  <a:lnTo>
                    <a:pt x="27876" y="195694"/>
                  </a:lnTo>
                  <a:lnTo>
                    <a:pt x="6896" y="174244"/>
                  </a:lnTo>
                  <a:lnTo>
                    <a:pt x="25590" y="150723"/>
                  </a:lnTo>
                  <a:lnTo>
                    <a:pt x="4597" y="129222"/>
                  </a:lnTo>
                  <a:lnTo>
                    <a:pt x="23279" y="105714"/>
                  </a:lnTo>
                  <a:lnTo>
                    <a:pt x="2311" y="84175"/>
                  </a:lnTo>
                  <a:lnTo>
                    <a:pt x="20980" y="60591"/>
                  </a:lnTo>
                  <a:lnTo>
                    <a:pt x="0" y="39027"/>
                  </a:lnTo>
                  <a:lnTo>
                    <a:pt x="764984" y="0"/>
                  </a:lnTo>
                  <a:lnTo>
                    <a:pt x="746302" y="23507"/>
                  </a:lnTo>
                  <a:lnTo>
                    <a:pt x="767283" y="44970"/>
                  </a:lnTo>
                  <a:lnTo>
                    <a:pt x="748601" y="68478"/>
                  </a:lnTo>
                  <a:lnTo>
                    <a:pt x="769581" y="89992"/>
                  </a:lnTo>
                  <a:lnTo>
                    <a:pt x="750887" y="113499"/>
                  </a:lnTo>
                  <a:lnTo>
                    <a:pt x="771867" y="135026"/>
                  </a:lnTo>
                  <a:lnTo>
                    <a:pt x="753198" y="158623"/>
                  </a:lnTo>
                  <a:lnTo>
                    <a:pt x="774179" y="180187"/>
                  </a:lnTo>
                  <a:lnTo>
                    <a:pt x="9194" y="219214"/>
                  </a:lnTo>
                  <a:close/>
                </a:path>
              </a:pathLst>
            </a:custGeom>
            <a:ln w="6184">
              <a:solidFill>
                <a:srgbClr val="414042"/>
              </a:solidFill>
            </a:ln>
          </p:spPr>
          <p:txBody>
            <a:bodyPr wrap="square" lIns="0" tIns="0" rIns="0" bIns="0" rtlCol="0"/>
            <a:lstStyle/>
            <a:p>
              <a:endParaRPr/>
            </a:p>
          </p:txBody>
        </p:sp>
      </p:grpSp>
      <p:grpSp>
        <p:nvGrpSpPr>
          <p:cNvPr id="21" name="object 52">
            <a:extLst>
              <a:ext uri="{FF2B5EF4-FFF2-40B4-BE49-F238E27FC236}">
                <a16:creationId xmlns:a16="http://schemas.microsoft.com/office/drawing/2014/main" id="{647795C0-9C9B-054A-8C3C-EDC6AD1D25C4}"/>
              </a:ext>
            </a:extLst>
          </p:cNvPr>
          <p:cNvGrpSpPr/>
          <p:nvPr/>
        </p:nvGrpSpPr>
        <p:grpSpPr>
          <a:xfrm>
            <a:off x="3528104" y="879882"/>
            <a:ext cx="783590" cy="241935"/>
            <a:chOff x="2971912" y="3066185"/>
            <a:chExt cx="783590" cy="241935"/>
          </a:xfrm>
        </p:grpSpPr>
        <p:sp>
          <p:nvSpPr>
            <p:cNvPr id="22" name="object 53">
              <a:extLst>
                <a:ext uri="{FF2B5EF4-FFF2-40B4-BE49-F238E27FC236}">
                  <a16:creationId xmlns:a16="http://schemas.microsoft.com/office/drawing/2014/main" id="{39AF7C30-7ED2-F945-A9C3-CCFF398DE00C}"/>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23" name="object 54">
              <a:extLst>
                <a:ext uri="{FF2B5EF4-FFF2-40B4-BE49-F238E27FC236}">
                  <a16:creationId xmlns:a16="http://schemas.microsoft.com/office/drawing/2014/main" id="{6F7835A1-D29A-D14A-8D3D-B70AB7A10174}"/>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grpSp>
        <p:nvGrpSpPr>
          <p:cNvPr id="24" name="object 52">
            <a:extLst>
              <a:ext uri="{FF2B5EF4-FFF2-40B4-BE49-F238E27FC236}">
                <a16:creationId xmlns:a16="http://schemas.microsoft.com/office/drawing/2014/main" id="{9F953536-95CC-6143-871F-BDDAB5EFA330}"/>
              </a:ext>
            </a:extLst>
          </p:cNvPr>
          <p:cNvGrpSpPr/>
          <p:nvPr/>
        </p:nvGrpSpPr>
        <p:grpSpPr>
          <a:xfrm>
            <a:off x="1056461" y="4123414"/>
            <a:ext cx="783590" cy="241935"/>
            <a:chOff x="2971912" y="3066185"/>
            <a:chExt cx="783590" cy="241935"/>
          </a:xfrm>
        </p:grpSpPr>
        <p:sp>
          <p:nvSpPr>
            <p:cNvPr id="25" name="object 53">
              <a:extLst>
                <a:ext uri="{FF2B5EF4-FFF2-40B4-BE49-F238E27FC236}">
                  <a16:creationId xmlns:a16="http://schemas.microsoft.com/office/drawing/2014/main" id="{0AB710C9-282B-0E44-8E1F-35D7886440C6}"/>
                </a:ext>
              </a:extLst>
            </p:cNvPr>
            <p:cNvSpPr/>
            <p:nvPr/>
          </p:nvSpPr>
          <p:spPr>
            <a:xfrm>
              <a:off x="2975005" y="3069277"/>
              <a:ext cx="777240" cy="236220"/>
            </a:xfrm>
            <a:custGeom>
              <a:avLst/>
              <a:gdLst/>
              <a:ahLst/>
              <a:cxnLst/>
              <a:rect l="l" t="t" r="r" b="b"/>
              <a:pathLst>
                <a:path w="777239" h="236220">
                  <a:moveTo>
                    <a:pt x="13119" y="0"/>
                  </a:moveTo>
                  <a:lnTo>
                    <a:pt x="31267" y="24003"/>
                  </a:lnTo>
                  <a:lnTo>
                    <a:pt x="9829" y="45110"/>
                  </a:lnTo>
                  <a:lnTo>
                    <a:pt x="27990" y="69062"/>
                  </a:lnTo>
                  <a:lnTo>
                    <a:pt x="6553" y="90081"/>
                  </a:lnTo>
                  <a:lnTo>
                    <a:pt x="24714" y="114020"/>
                  </a:lnTo>
                  <a:lnTo>
                    <a:pt x="3276" y="135039"/>
                  </a:lnTo>
                  <a:lnTo>
                    <a:pt x="21437" y="158927"/>
                  </a:lnTo>
                  <a:lnTo>
                    <a:pt x="0" y="179959"/>
                  </a:lnTo>
                  <a:lnTo>
                    <a:pt x="763955" y="235635"/>
                  </a:lnTo>
                  <a:lnTo>
                    <a:pt x="745794" y="211645"/>
                  </a:lnTo>
                  <a:lnTo>
                    <a:pt x="767245" y="190538"/>
                  </a:lnTo>
                  <a:lnTo>
                    <a:pt x="749071" y="166573"/>
                  </a:lnTo>
                  <a:lnTo>
                    <a:pt x="770509" y="145554"/>
                  </a:lnTo>
                  <a:lnTo>
                    <a:pt x="752348" y="121615"/>
                  </a:lnTo>
                  <a:lnTo>
                    <a:pt x="773798" y="100596"/>
                  </a:lnTo>
                  <a:lnTo>
                    <a:pt x="755624" y="76720"/>
                  </a:lnTo>
                  <a:lnTo>
                    <a:pt x="777074" y="55676"/>
                  </a:lnTo>
                  <a:lnTo>
                    <a:pt x="13119" y="0"/>
                  </a:lnTo>
                  <a:close/>
                </a:path>
              </a:pathLst>
            </a:custGeom>
            <a:solidFill>
              <a:srgbClr val="726658"/>
            </a:solidFill>
          </p:spPr>
          <p:txBody>
            <a:bodyPr wrap="square" lIns="0" tIns="0" rIns="0" bIns="0" rtlCol="0"/>
            <a:lstStyle/>
            <a:p>
              <a:endParaRPr/>
            </a:p>
          </p:txBody>
        </p:sp>
        <p:sp>
          <p:nvSpPr>
            <p:cNvPr id="26" name="object 54">
              <a:extLst>
                <a:ext uri="{FF2B5EF4-FFF2-40B4-BE49-F238E27FC236}">
                  <a16:creationId xmlns:a16="http://schemas.microsoft.com/office/drawing/2014/main" id="{4683BB89-BA17-7842-B6C6-25DE5D9A2ADC}"/>
                </a:ext>
              </a:extLst>
            </p:cNvPr>
            <p:cNvSpPr/>
            <p:nvPr/>
          </p:nvSpPr>
          <p:spPr>
            <a:xfrm>
              <a:off x="2975005" y="3069277"/>
              <a:ext cx="777240" cy="236220"/>
            </a:xfrm>
            <a:custGeom>
              <a:avLst/>
              <a:gdLst/>
              <a:ahLst/>
              <a:cxnLst/>
              <a:rect l="l" t="t" r="r" b="b"/>
              <a:pathLst>
                <a:path w="777239" h="236220">
                  <a:moveTo>
                    <a:pt x="0" y="179959"/>
                  </a:moveTo>
                  <a:lnTo>
                    <a:pt x="21437" y="158927"/>
                  </a:lnTo>
                  <a:lnTo>
                    <a:pt x="3276" y="135039"/>
                  </a:lnTo>
                  <a:lnTo>
                    <a:pt x="24714" y="114020"/>
                  </a:lnTo>
                  <a:lnTo>
                    <a:pt x="6553" y="90081"/>
                  </a:lnTo>
                  <a:lnTo>
                    <a:pt x="27990" y="69062"/>
                  </a:lnTo>
                  <a:lnTo>
                    <a:pt x="9829" y="45110"/>
                  </a:lnTo>
                  <a:lnTo>
                    <a:pt x="31267" y="24003"/>
                  </a:lnTo>
                  <a:lnTo>
                    <a:pt x="13119" y="0"/>
                  </a:lnTo>
                  <a:lnTo>
                    <a:pt x="777074" y="55676"/>
                  </a:lnTo>
                  <a:lnTo>
                    <a:pt x="755624" y="76720"/>
                  </a:lnTo>
                  <a:lnTo>
                    <a:pt x="773798" y="100596"/>
                  </a:lnTo>
                  <a:lnTo>
                    <a:pt x="752348" y="121615"/>
                  </a:lnTo>
                  <a:lnTo>
                    <a:pt x="770509" y="145554"/>
                  </a:lnTo>
                  <a:lnTo>
                    <a:pt x="749071" y="166573"/>
                  </a:lnTo>
                  <a:lnTo>
                    <a:pt x="767245" y="190538"/>
                  </a:lnTo>
                  <a:lnTo>
                    <a:pt x="745794" y="211645"/>
                  </a:lnTo>
                  <a:lnTo>
                    <a:pt x="763955" y="235635"/>
                  </a:lnTo>
                  <a:lnTo>
                    <a:pt x="0" y="179959"/>
                  </a:lnTo>
                  <a:close/>
                </a:path>
              </a:pathLst>
            </a:custGeom>
            <a:ln w="6184">
              <a:solidFill>
                <a:srgbClr val="414042"/>
              </a:solidFill>
            </a:ln>
          </p:spPr>
          <p:txBody>
            <a:bodyPr wrap="square" lIns="0" tIns="0" rIns="0" bIns="0" rtlCol="0"/>
            <a:lstStyle/>
            <a:p>
              <a:endParaRPr/>
            </a:p>
          </p:txBody>
        </p:sp>
      </p:grpSp>
      <p:pic>
        <p:nvPicPr>
          <p:cNvPr id="27" name="図 26">
            <a:extLst>
              <a:ext uri="{FF2B5EF4-FFF2-40B4-BE49-F238E27FC236}">
                <a16:creationId xmlns:a16="http://schemas.microsoft.com/office/drawing/2014/main" id="{55A059C3-637A-3548-9C5B-0CC31C68ADF4}"/>
              </a:ext>
            </a:extLst>
          </p:cNvPr>
          <p:cNvPicPr>
            <a:picLocks noChangeAspect="1"/>
          </p:cNvPicPr>
          <p:nvPr/>
        </p:nvPicPr>
        <p:blipFill>
          <a:blip r:embed="rId6"/>
          <a:stretch>
            <a:fillRect/>
          </a:stretch>
        </p:blipFill>
        <p:spPr>
          <a:xfrm>
            <a:off x="1434820" y="342265"/>
            <a:ext cx="2501900" cy="444500"/>
          </a:xfrm>
          <a:prstGeom prst="rect">
            <a:avLst/>
          </a:prstGeom>
        </p:spPr>
      </p:pic>
      <p:sp>
        <p:nvSpPr>
          <p:cNvPr id="2" name="図プレースホルダー 1">
            <a:extLst>
              <a:ext uri="{FF2B5EF4-FFF2-40B4-BE49-F238E27FC236}">
                <a16:creationId xmlns:a16="http://schemas.microsoft.com/office/drawing/2014/main" id="{043BE6B0-2593-084A-9DF8-C36F1E5A39D3}"/>
              </a:ext>
            </a:extLst>
          </p:cNvPr>
          <p:cNvSpPr>
            <a:spLocks noGrp="1"/>
          </p:cNvSpPr>
          <p:nvPr>
            <p:ph type="pic" sz="quarter" idx="11"/>
          </p:nvPr>
        </p:nvSpPr>
        <p:spPr/>
      </p:sp>
      <p:sp>
        <p:nvSpPr>
          <p:cNvPr id="3" name="図プレースホルダー 2">
            <a:extLst>
              <a:ext uri="{FF2B5EF4-FFF2-40B4-BE49-F238E27FC236}">
                <a16:creationId xmlns:a16="http://schemas.microsoft.com/office/drawing/2014/main" id="{EA84FF46-66D2-F841-B34C-EA0AE12F132D}"/>
              </a:ext>
            </a:extLst>
          </p:cNvPr>
          <p:cNvSpPr>
            <a:spLocks noGrp="1"/>
          </p:cNvSpPr>
          <p:nvPr>
            <p:ph type="pic" sz="quarter" idx="12"/>
          </p:nvPr>
        </p:nvSpPr>
        <p:spPr/>
      </p:sp>
      <p:sp>
        <p:nvSpPr>
          <p:cNvPr id="4" name="図プレースホルダー 3">
            <a:extLst>
              <a:ext uri="{FF2B5EF4-FFF2-40B4-BE49-F238E27FC236}">
                <a16:creationId xmlns:a16="http://schemas.microsoft.com/office/drawing/2014/main" id="{4658FD4C-0DF1-BD4A-A157-B410A62C82A9}"/>
              </a:ext>
            </a:extLst>
          </p:cNvPr>
          <p:cNvSpPr>
            <a:spLocks noGrp="1"/>
          </p:cNvSpPr>
          <p:nvPr>
            <p:ph type="pic" sz="quarter" idx="13"/>
          </p:nvPr>
        </p:nvSpPr>
        <p:spPr/>
      </p:sp>
      <p:sp>
        <p:nvSpPr>
          <p:cNvPr id="5" name="図プレースホルダー 4">
            <a:extLst>
              <a:ext uri="{FF2B5EF4-FFF2-40B4-BE49-F238E27FC236}">
                <a16:creationId xmlns:a16="http://schemas.microsoft.com/office/drawing/2014/main" id="{2B8FC9DF-6A2F-724A-8F8B-52711782D3A8}"/>
              </a:ext>
            </a:extLst>
          </p:cNvPr>
          <p:cNvSpPr>
            <a:spLocks noGrp="1"/>
          </p:cNvSpPr>
          <p:nvPr>
            <p:ph type="pic" sz="quarter" idx="14"/>
          </p:nvPr>
        </p:nvSpPr>
        <p:spPr/>
      </p:sp>
      <p:pic>
        <p:nvPicPr>
          <p:cNvPr id="28" name="図 27">
            <a:extLst>
              <a:ext uri="{FF2B5EF4-FFF2-40B4-BE49-F238E27FC236}">
                <a16:creationId xmlns:a16="http://schemas.microsoft.com/office/drawing/2014/main" id="{28D42544-926F-9E49-936F-D262289AA63F}"/>
              </a:ext>
            </a:extLst>
          </p:cNvPr>
          <p:cNvPicPr>
            <a:picLocks noChangeAspect="1"/>
          </p:cNvPicPr>
          <p:nvPr/>
        </p:nvPicPr>
        <p:blipFill>
          <a:blip r:embed="rId7"/>
          <a:stretch>
            <a:fillRect/>
          </a:stretch>
        </p:blipFill>
        <p:spPr>
          <a:xfrm>
            <a:off x="1908666" y="4348813"/>
            <a:ext cx="546100" cy="533400"/>
          </a:xfrm>
          <a:prstGeom prst="rect">
            <a:avLst/>
          </a:prstGeom>
        </p:spPr>
      </p:pic>
      <p:pic>
        <p:nvPicPr>
          <p:cNvPr id="29" name="object 18">
            <a:extLst>
              <a:ext uri="{FF2B5EF4-FFF2-40B4-BE49-F238E27FC236}">
                <a16:creationId xmlns:a16="http://schemas.microsoft.com/office/drawing/2014/main" id="{E62A2DE4-6435-5B48-910C-A0D4D225F9F2}"/>
              </a:ext>
            </a:extLst>
          </p:cNvPr>
          <p:cNvPicPr/>
          <p:nvPr/>
        </p:nvPicPr>
        <p:blipFill>
          <a:blip r:embed="rId8" cstate="print"/>
          <a:stretch>
            <a:fillRect/>
          </a:stretch>
        </p:blipFill>
        <p:spPr>
          <a:xfrm>
            <a:off x="438298" y="1094063"/>
            <a:ext cx="540791" cy="537692"/>
          </a:xfrm>
          <a:prstGeom prst="rect">
            <a:avLst/>
          </a:prstGeom>
        </p:spPr>
      </p:pic>
      <p:sp>
        <p:nvSpPr>
          <p:cNvPr id="30" name="テキスト ボックス 29">
            <a:extLst>
              <a:ext uri="{FF2B5EF4-FFF2-40B4-BE49-F238E27FC236}">
                <a16:creationId xmlns:a16="http://schemas.microsoft.com/office/drawing/2014/main" id="{C842D725-9849-224D-9FB7-1C86C7E9EE0A}"/>
              </a:ext>
            </a:extLst>
          </p:cNvPr>
          <p:cNvSpPr txBox="1"/>
          <p:nvPr/>
        </p:nvSpPr>
        <p:spPr>
          <a:xfrm>
            <a:off x="5880100" y="1114425"/>
            <a:ext cx="4114800" cy="369332"/>
          </a:xfrm>
          <a:prstGeom prst="rect">
            <a:avLst/>
          </a:prstGeom>
          <a:noFill/>
        </p:spPr>
        <p:txBody>
          <a:bodyPr wrap="square" rtlCol="0">
            <a:spAutoFit/>
          </a:bodyPr>
          <a:lstStyle/>
          <a:p>
            <a:r>
              <a:rPr kumimoji="1" lang="ja-JP" altLang="en-US" sz="900">
                <a:latin typeface="Yu Gothic Medium" panose="020B0400000000000000" pitchFamily="34" charset="-128"/>
                <a:ea typeface="Yu Gothic Medium" panose="020B0400000000000000" pitchFamily="34" charset="-128"/>
              </a:rPr>
              <a:t>〇〇メモ〇〇〇〇メモ〇〇〇〇メモ〇〇〇〇メモ〇〇</a:t>
            </a:r>
          </a:p>
          <a:p>
            <a:endParaRPr kumimoji="1" lang="ja-JP" altLang="en-US" sz="90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174663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図プレースホルダー 1">
            <a:extLst>
              <a:ext uri="{FF2B5EF4-FFF2-40B4-BE49-F238E27FC236}">
                <a16:creationId xmlns:a16="http://schemas.microsoft.com/office/drawing/2014/main" id="{0021D331-1EEC-F54C-BE10-49A31999108D}"/>
              </a:ext>
            </a:extLst>
          </p:cNvPr>
          <p:cNvSpPr>
            <a:spLocks noGrp="1"/>
          </p:cNvSpPr>
          <p:nvPr>
            <p:ph type="pic" sz="quarter" idx="10"/>
          </p:nvPr>
        </p:nvSpPr>
        <p:spPr/>
      </p:sp>
      <p:sp>
        <p:nvSpPr>
          <p:cNvPr id="3" name="図プレースホルダー 2">
            <a:extLst>
              <a:ext uri="{FF2B5EF4-FFF2-40B4-BE49-F238E27FC236}">
                <a16:creationId xmlns:a16="http://schemas.microsoft.com/office/drawing/2014/main" id="{E9DAE4DB-75BD-1040-847D-6F9E64FEA2D7}"/>
              </a:ext>
            </a:extLst>
          </p:cNvPr>
          <p:cNvSpPr>
            <a:spLocks noGrp="1"/>
          </p:cNvSpPr>
          <p:nvPr>
            <p:ph type="pic" sz="quarter" idx="11"/>
          </p:nvPr>
        </p:nvSpPr>
        <p:spPr/>
      </p:sp>
      <p:sp>
        <p:nvSpPr>
          <p:cNvPr id="4" name="図プレースホルダー 3">
            <a:extLst>
              <a:ext uri="{FF2B5EF4-FFF2-40B4-BE49-F238E27FC236}">
                <a16:creationId xmlns:a16="http://schemas.microsoft.com/office/drawing/2014/main" id="{6A04E0B3-AA8C-B541-B485-E0582ECE0E1F}"/>
              </a:ext>
            </a:extLst>
          </p:cNvPr>
          <p:cNvSpPr>
            <a:spLocks noGrp="1"/>
          </p:cNvSpPr>
          <p:nvPr>
            <p:ph type="pic" sz="quarter" idx="14"/>
          </p:nvPr>
        </p:nvSpPr>
        <p:spPr/>
      </p:sp>
      <p:sp>
        <p:nvSpPr>
          <p:cNvPr id="5" name="図プレースホルダー 4">
            <a:extLst>
              <a:ext uri="{FF2B5EF4-FFF2-40B4-BE49-F238E27FC236}">
                <a16:creationId xmlns:a16="http://schemas.microsoft.com/office/drawing/2014/main" id="{AF2946EF-5C52-5844-9F47-8C8C272642DF}"/>
              </a:ext>
            </a:extLst>
          </p:cNvPr>
          <p:cNvSpPr>
            <a:spLocks noGrp="1"/>
          </p:cNvSpPr>
          <p:nvPr>
            <p:ph type="pic" sz="quarter" idx="15"/>
          </p:nvPr>
        </p:nvSpPr>
        <p:spPr/>
      </p:sp>
      <p:sp>
        <p:nvSpPr>
          <p:cNvPr id="6" name="図プレースホルダー 5">
            <a:extLst>
              <a:ext uri="{FF2B5EF4-FFF2-40B4-BE49-F238E27FC236}">
                <a16:creationId xmlns:a16="http://schemas.microsoft.com/office/drawing/2014/main" id="{08AD643C-1A68-084B-8CC7-B81FA173A8BF}"/>
              </a:ext>
            </a:extLst>
          </p:cNvPr>
          <p:cNvSpPr>
            <a:spLocks noGrp="1"/>
          </p:cNvSpPr>
          <p:nvPr>
            <p:ph type="pic" sz="quarter" idx="16"/>
          </p:nvPr>
        </p:nvSpPr>
        <p:spPr/>
      </p:sp>
      <p:sp>
        <p:nvSpPr>
          <p:cNvPr id="7" name="図プレースホルダー 6">
            <a:extLst>
              <a:ext uri="{FF2B5EF4-FFF2-40B4-BE49-F238E27FC236}">
                <a16:creationId xmlns:a16="http://schemas.microsoft.com/office/drawing/2014/main" id="{2B0FA0C0-489B-F349-A534-C77FCF75E28D}"/>
              </a:ext>
            </a:extLst>
          </p:cNvPr>
          <p:cNvSpPr>
            <a:spLocks noGrp="1"/>
          </p:cNvSpPr>
          <p:nvPr>
            <p:ph type="pic" sz="quarter" idx="17"/>
          </p:nvPr>
        </p:nvSpPr>
        <p:spPr/>
      </p:sp>
      <p:sp>
        <p:nvSpPr>
          <p:cNvPr id="8" name="図プレースホルダー 7">
            <a:extLst>
              <a:ext uri="{FF2B5EF4-FFF2-40B4-BE49-F238E27FC236}">
                <a16:creationId xmlns:a16="http://schemas.microsoft.com/office/drawing/2014/main" id="{2835617D-E419-C949-AF88-E1E039B76E82}"/>
              </a:ext>
            </a:extLst>
          </p:cNvPr>
          <p:cNvSpPr>
            <a:spLocks noGrp="1"/>
          </p:cNvSpPr>
          <p:nvPr>
            <p:ph type="pic" sz="quarter" idx="18"/>
          </p:nvPr>
        </p:nvSpPr>
        <p:spPr/>
      </p:sp>
      <p:sp>
        <p:nvSpPr>
          <p:cNvPr id="9" name="図プレースホルダー 8">
            <a:extLst>
              <a:ext uri="{FF2B5EF4-FFF2-40B4-BE49-F238E27FC236}">
                <a16:creationId xmlns:a16="http://schemas.microsoft.com/office/drawing/2014/main" id="{1D9E7957-8A14-6E45-B053-2F31ED08C5B1}"/>
              </a:ext>
            </a:extLst>
          </p:cNvPr>
          <p:cNvSpPr>
            <a:spLocks noGrp="1"/>
          </p:cNvSpPr>
          <p:nvPr>
            <p:ph type="pic" sz="quarter" idx="19"/>
          </p:nvPr>
        </p:nvSpPr>
        <p:spPr/>
      </p:sp>
      <p:sp>
        <p:nvSpPr>
          <p:cNvPr id="10" name="図プレースホルダー 9">
            <a:extLst>
              <a:ext uri="{FF2B5EF4-FFF2-40B4-BE49-F238E27FC236}">
                <a16:creationId xmlns:a16="http://schemas.microsoft.com/office/drawing/2014/main" id="{47E49087-E76B-A240-B51F-D4300A860E8E}"/>
              </a:ext>
            </a:extLst>
          </p:cNvPr>
          <p:cNvSpPr>
            <a:spLocks noGrp="1"/>
          </p:cNvSpPr>
          <p:nvPr>
            <p:ph type="pic" sz="quarter" idx="20"/>
          </p:nvPr>
        </p:nvSpPr>
        <p:spPr/>
      </p:sp>
      <p:sp>
        <p:nvSpPr>
          <p:cNvPr id="11" name="図プレースホルダー 10">
            <a:extLst>
              <a:ext uri="{FF2B5EF4-FFF2-40B4-BE49-F238E27FC236}">
                <a16:creationId xmlns:a16="http://schemas.microsoft.com/office/drawing/2014/main" id="{C7C954FF-223D-E648-8DE3-D41FF6F0E632}"/>
              </a:ext>
            </a:extLst>
          </p:cNvPr>
          <p:cNvSpPr>
            <a:spLocks noGrp="1"/>
          </p:cNvSpPr>
          <p:nvPr>
            <p:ph type="pic" sz="quarter" idx="21"/>
          </p:nvPr>
        </p:nvSpPr>
        <p:spPr/>
      </p:sp>
      <p:sp>
        <p:nvSpPr>
          <p:cNvPr id="12" name="図プレースホルダー 11">
            <a:extLst>
              <a:ext uri="{FF2B5EF4-FFF2-40B4-BE49-F238E27FC236}">
                <a16:creationId xmlns:a16="http://schemas.microsoft.com/office/drawing/2014/main" id="{F4854300-E8E7-D247-B05B-057DB0CEDD03}"/>
              </a:ext>
            </a:extLst>
          </p:cNvPr>
          <p:cNvSpPr>
            <a:spLocks noGrp="1"/>
          </p:cNvSpPr>
          <p:nvPr>
            <p:ph type="pic" sz="quarter" idx="22"/>
          </p:nvPr>
        </p:nvSpPr>
        <p:spPr/>
      </p:sp>
      <p:sp>
        <p:nvSpPr>
          <p:cNvPr id="13" name="図プレースホルダー 12">
            <a:extLst>
              <a:ext uri="{FF2B5EF4-FFF2-40B4-BE49-F238E27FC236}">
                <a16:creationId xmlns:a16="http://schemas.microsoft.com/office/drawing/2014/main" id="{B7AD529E-BBFA-1E49-8D7B-1BE3FC665D07}"/>
              </a:ext>
            </a:extLst>
          </p:cNvPr>
          <p:cNvSpPr>
            <a:spLocks noGrp="1"/>
          </p:cNvSpPr>
          <p:nvPr>
            <p:ph type="pic" sz="quarter" idx="23"/>
          </p:nvPr>
        </p:nvSpPr>
        <p:spPr/>
      </p:sp>
      <p:sp>
        <p:nvSpPr>
          <p:cNvPr id="14" name="テキスト ボックス 13">
            <a:extLst>
              <a:ext uri="{FF2B5EF4-FFF2-40B4-BE49-F238E27FC236}">
                <a16:creationId xmlns:a16="http://schemas.microsoft.com/office/drawing/2014/main" id="{8BD53651-478C-7040-A9F0-FC6E425B4ACB}"/>
              </a:ext>
            </a:extLst>
          </p:cNvPr>
          <p:cNvSpPr txBox="1"/>
          <p:nvPr/>
        </p:nvSpPr>
        <p:spPr>
          <a:xfrm>
            <a:off x="393700" y="258932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5" name="テキスト ボックス 14">
            <a:extLst>
              <a:ext uri="{FF2B5EF4-FFF2-40B4-BE49-F238E27FC236}">
                <a16:creationId xmlns:a16="http://schemas.microsoft.com/office/drawing/2014/main" id="{72318F6B-B4D4-584A-B527-9B43622F6195}"/>
              </a:ext>
            </a:extLst>
          </p:cNvPr>
          <p:cNvSpPr txBox="1"/>
          <p:nvPr/>
        </p:nvSpPr>
        <p:spPr>
          <a:xfrm>
            <a:off x="2870200" y="258932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6" name="テキスト ボックス 15">
            <a:extLst>
              <a:ext uri="{FF2B5EF4-FFF2-40B4-BE49-F238E27FC236}">
                <a16:creationId xmlns:a16="http://schemas.microsoft.com/office/drawing/2014/main" id="{5CB636E4-0651-1545-BE7E-BCC7427EA803}"/>
              </a:ext>
            </a:extLst>
          </p:cNvPr>
          <p:cNvSpPr txBox="1"/>
          <p:nvPr/>
        </p:nvSpPr>
        <p:spPr>
          <a:xfrm>
            <a:off x="5727701" y="2589324"/>
            <a:ext cx="2057399"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8" name="テキスト ボックス 17">
            <a:extLst>
              <a:ext uri="{FF2B5EF4-FFF2-40B4-BE49-F238E27FC236}">
                <a16:creationId xmlns:a16="http://schemas.microsoft.com/office/drawing/2014/main" id="{48181FD7-9C80-394D-B73B-FA2D6AAED916}"/>
              </a:ext>
            </a:extLst>
          </p:cNvPr>
          <p:cNvSpPr txBox="1"/>
          <p:nvPr/>
        </p:nvSpPr>
        <p:spPr>
          <a:xfrm>
            <a:off x="393700" y="4771807"/>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19" name="テキスト ボックス 18">
            <a:extLst>
              <a:ext uri="{FF2B5EF4-FFF2-40B4-BE49-F238E27FC236}">
                <a16:creationId xmlns:a16="http://schemas.microsoft.com/office/drawing/2014/main" id="{98C1C118-D916-5441-AD18-503B0609D1FF}"/>
              </a:ext>
            </a:extLst>
          </p:cNvPr>
          <p:cNvSpPr txBox="1"/>
          <p:nvPr/>
        </p:nvSpPr>
        <p:spPr>
          <a:xfrm>
            <a:off x="2870200" y="4771807"/>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20" name="テキスト ボックス 19">
            <a:extLst>
              <a:ext uri="{FF2B5EF4-FFF2-40B4-BE49-F238E27FC236}">
                <a16:creationId xmlns:a16="http://schemas.microsoft.com/office/drawing/2014/main" id="{034A49CC-C682-7A4D-ADC1-8F15E334CA55}"/>
              </a:ext>
            </a:extLst>
          </p:cNvPr>
          <p:cNvSpPr txBox="1"/>
          <p:nvPr/>
        </p:nvSpPr>
        <p:spPr>
          <a:xfrm>
            <a:off x="5727701" y="4771807"/>
            <a:ext cx="2057399"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22" name="テキスト ボックス 21">
            <a:extLst>
              <a:ext uri="{FF2B5EF4-FFF2-40B4-BE49-F238E27FC236}">
                <a16:creationId xmlns:a16="http://schemas.microsoft.com/office/drawing/2014/main" id="{F04A5E5C-FC1E-5147-B9AF-C1981E475894}"/>
              </a:ext>
            </a:extLst>
          </p:cNvPr>
          <p:cNvSpPr txBox="1"/>
          <p:nvPr/>
        </p:nvSpPr>
        <p:spPr>
          <a:xfrm>
            <a:off x="393700" y="694566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23" name="テキスト ボックス 22">
            <a:extLst>
              <a:ext uri="{FF2B5EF4-FFF2-40B4-BE49-F238E27FC236}">
                <a16:creationId xmlns:a16="http://schemas.microsoft.com/office/drawing/2014/main" id="{EA39E629-DAAF-9947-80C6-CC4FCD90CF8F}"/>
              </a:ext>
            </a:extLst>
          </p:cNvPr>
          <p:cNvSpPr txBox="1"/>
          <p:nvPr/>
        </p:nvSpPr>
        <p:spPr>
          <a:xfrm>
            <a:off x="2870200" y="6945664"/>
            <a:ext cx="2057400"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24" name="テキスト ボックス 23">
            <a:extLst>
              <a:ext uri="{FF2B5EF4-FFF2-40B4-BE49-F238E27FC236}">
                <a16:creationId xmlns:a16="http://schemas.microsoft.com/office/drawing/2014/main" id="{F58E0767-3BF5-9A42-B9C8-783996BAACC5}"/>
              </a:ext>
            </a:extLst>
          </p:cNvPr>
          <p:cNvSpPr txBox="1"/>
          <p:nvPr/>
        </p:nvSpPr>
        <p:spPr>
          <a:xfrm>
            <a:off x="5727701" y="6945664"/>
            <a:ext cx="2057399"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pic>
        <p:nvPicPr>
          <p:cNvPr id="26" name="図 25">
            <a:extLst>
              <a:ext uri="{FF2B5EF4-FFF2-40B4-BE49-F238E27FC236}">
                <a16:creationId xmlns:a16="http://schemas.microsoft.com/office/drawing/2014/main" id="{94102EAF-736B-BC41-8403-A5431A8FF8EC}"/>
              </a:ext>
            </a:extLst>
          </p:cNvPr>
          <p:cNvPicPr>
            <a:picLocks noChangeAspect="1"/>
          </p:cNvPicPr>
          <p:nvPr/>
        </p:nvPicPr>
        <p:blipFill>
          <a:blip r:embed="rId2"/>
          <a:stretch>
            <a:fillRect/>
          </a:stretch>
        </p:blipFill>
        <p:spPr>
          <a:xfrm>
            <a:off x="4356100" y="1041999"/>
            <a:ext cx="571500" cy="571500"/>
          </a:xfrm>
          <a:prstGeom prst="rect">
            <a:avLst/>
          </a:prstGeom>
        </p:spPr>
      </p:pic>
      <p:sp>
        <p:nvSpPr>
          <p:cNvPr id="27" name="テキスト ボックス 26">
            <a:extLst>
              <a:ext uri="{FF2B5EF4-FFF2-40B4-BE49-F238E27FC236}">
                <a16:creationId xmlns:a16="http://schemas.microsoft.com/office/drawing/2014/main" id="{C2A69E9B-EAA5-6D49-BA22-E07F289020A1}"/>
              </a:ext>
            </a:extLst>
          </p:cNvPr>
          <p:cNvSpPr txBox="1"/>
          <p:nvPr/>
        </p:nvSpPr>
        <p:spPr>
          <a:xfrm>
            <a:off x="8218352" y="2589324"/>
            <a:ext cx="2057399"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28" name="テキスト ボックス 27">
            <a:extLst>
              <a:ext uri="{FF2B5EF4-FFF2-40B4-BE49-F238E27FC236}">
                <a16:creationId xmlns:a16="http://schemas.microsoft.com/office/drawing/2014/main" id="{25D07A17-8301-2647-9F09-25B8C1E15FB9}"/>
              </a:ext>
            </a:extLst>
          </p:cNvPr>
          <p:cNvSpPr txBox="1"/>
          <p:nvPr/>
        </p:nvSpPr>
        <p:spPr>
          <a:xfrm>
            <a:off x="8218352" y="4771807"/>
            <a:ext cx="2057399"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
        <p:nvSpPr>
          <p:cNvPr id="29" name="テキスト ボックス 28">
            <a:extLst>
              <a:ext uri="{FF2B5EF4-FFF2-40B4-BE49-F238E27FC236}">
                <a16:creationId xmlns:a16="http://schemas.microsoft.com/office/drawing/2014/main" id="{DAF0BB6E-5605-9D47-A2BA-29B8AB1B033B}"/>
              </a:ext>
            </a:extLst>
          </p:cNvPr>
          <p:cNvSpPr txBox="1"/>
          <p:nvPr/>
        </p:nvSpPr>
        <p:spPr>
          <a:xfrm>
            <a:off x="8218352" y="6945664"/>
            <a:ext cx="2057399" cy="230832"/>
          </a:xfrm>
          <a:prstGeom prst="rect">
            <a:avLst/>
          </a:prstGeom>
          <a:noFill/>
        </p:spPr>
        <p:txBody>
          <a:bodyPr wrap="square" rtlCol="0">
            <a:spAutoFit/>
          </a:bodyPr>
          <a:lstStyle/>
          <a:p>
            <a:pPr algn="ctr"/>
            <a:r>
              <a:rPr kumimoji="1" lang="ja-JP" altLang="en-US" sz="900">
                <a:latin typeface="Yu Gothic Medium" panose="020B0400000000000000" pitchFamily="34" charset="-128"/>
                <a:ea typeface="Yu Gothic Medium" panose="020B0400000000000000" pitchFamily="34" charset="-128"/>
              </a:rPr>
              <a:t>〇〇〇〇〇〇コメント</a:t>
            </a:r>
            <a:r>
              <a:rPr kumimoji="1" lang="ja-JP" altLang="en-US" sz="800">
                <a:latin typeface="Yu Gothic Medium" panose="020B0400000000000000" pitchFamily="34" charset="-128"/>
                <a:ea typeface="Yu Gothic Medium" panose="020B0400000000000000" pitchFamily="34" charset="-128"/>
              </a:rPr>
              <a:t>〇〇〇〇〇〇</a:t>
            </a:r>
          </a:p>
        </p:txBody>
      </p:sp>
    </p:spTree>
    <p:extLst>
      <p:ext uri="{BB962C8B-B14F-4D97-AF65-F5344CB8AC3E}">
        <p14:creationId xmlns:p14="http://schemas.microsoft.com/office/powerpoint/2010/main" val="4180733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 name="正方形/長方形 95">
            <a:extLst>
              <a:ext uri="{FF2B5EF4-FFF2-40B4-BE49-F238E27FC236}">
                <a16:creationId xmlns:a16="http://schemas.microsoft.com/office/drawing/2014/main" id="{9D1AC51D-03DC-1C4B-BEE0-91A9EF2FE51B}"/>
              </a:ext>
            </a:extLst>
          </p:cNvPr>
          <p:cNvSpPr/>
          <p:nvPr/>
        </p:nvSpPr>
        <p:spPr>
          <a:xfrm>
            <a:off x="5346700" y="11272"/>
            <a:ext cx="5346700" cy="7562850"/>
          </a:xfrm>
          <a:prstGeom prst="rect">
            <a:avLst/>
          </a:prstGeom>
          <a:solidFill>
            <a:srgbClr val="F2CF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1" name="object 46">
            <a:extLst>
              <a:ext uri="{FF2B5EF4-FFF2-40B4-BE49-F238E27FC236}">
                <a16:creationId xmlns:a16="http://schemas.microsoft.com/office/drawing/2014/main" id="{D2FBB38B-CBC5-CF44-9C77-C12BD911B21E}"/>
              </a:ext>
            </a:extLst>
          </p:cNvPr>
          <p:cNvGrpSpPr/>
          <p:nvPr/>
        </p:nvGrpSpPr>
        <p:grpSpPr>
          <a:xfrm>
            <a:off x="367776" y="7161454"/>
            <a:ext cx="4608195" cy="50165"/>
            <a:chOff x="5705965" y="7156690"/>
            <a:chExt cx="4608195" cy="50165"/>
          </a:xfrm>
        </p:grpSpPr>
        <p:sp>
          <p:nvSpPr>
            <p:cNvPr id="102" name="object 47">
              <a:extLst>
                <a:ext uri="{FF2B5EF4-FFF2-40B4-BE49-F238E27FC236}">
                  <a16:creationId xmlns:a16="http://schemas.microsoft.com/office/drawing/2014/main" id="{E0C15C40-5145-9849-9CA9-D7B0C6AFC2A2}"/>
                </a:ext>
              </a:extLst>
            </p:cNvPr>
            <p:cNvSpPr/>
            <p:nvPr/>
          </p:nvSpPr>
          <p:spPr>
            <a:xfrm>
              <a:off x="5705965" y="7199999"/>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03" name="object 48">
              <a:extLst>
                <a:ext uri="{FF2B5EF4-FFF2-40B4-BE49-F238E27FC236}">
                  <a16:creationId xmlns:a16="http://schemas.microsoft.com/office/drawing/2014/main" id="{BF5F3C20-8967-9F4E-949D-CE1C89B8B99B}"/>
                </a:ext>
              </a:extLst>
            </p:cNvPr>
            <p:cNvSpPr/>
            <p:nvPr/>
          </p:nvSpPr>
          <p:spPr>
            <a:xfrm>
              <a:off x="5705965" y="7163103"/>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grpSp>
      <p:grpSp>
        <p:nvGrpSpPr>
          <p:cNvPr id="104" name="object 49">
            <a:extLst>
              <a:ext uri="{FF2B5EF4-FFF2-40B4-BE49-F238E27FC236}">
                <a16:creationId xmlns:a16="http://schemas.microsoft.com/office/drawing/2014/main" id="{ED0EA548-813C-164A-B422-124388CFBB8C}"/>
              </a:ext>
            </a:extLst>
          </p:cNvPr>
          <p:cNvGrpSpPr/>
          <p:nvPr/>
        </p:nvGrpSpPr>
        <p:grpSpPr>
          <a:xfrm>
            <a:off x="367776" y="504825"/>
            <a:ext cx="4608195" cy="299085"/>
            <a:chOff x="5705965" y="500061"/>
            <a:chExt cx="4608195" cy="299085"/>
          </a:xfrm>
        </p:grpSpPr>
        <p:sp>
          <p:nvSpPr>
            <p:cNvPr id="105" name="object 50">
              <a:extLst>
                <a:ext uri="{FF2B5EF4-FFF2-40B4-BE49-F238E27FC236}">
                  <a16:creationId xmlns:a16="http://schemas.microsoft.com/office/drawing/2014/main" id="{65E6F5E7-AA84-AF46-A248-0D4FDD401493}"/>
                </a:ext>
              </a:extLst>
            </p:cNvPr>
            <p:cNvSpPr/>
            <p:nvPr/>
          </p:nvSpPr>
          <p:spPr>
            <a:xfrm>
              <a:off x="5705965" y="668045"/>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06" name="object 51">
              <a:extLst>
                <a:ext uri="{FF2B5EF4-FFF2-40B4-BE49-F238E27FC236}">
                  <a16:creationId xmlns:a16="http://schemas.microsoft.com/office/drawing/2014/main" id="{3AD3B360-6DB6-524D-8B35-9DE75A8B6DAB}"/>
                </a:ext>
              </a:extLst>
            </p:cNvPr>
            <p:cNvSpPr/>
            <p:nvPr/>
          </p:nvSpPr>
          <p:spPr>
            <a:xfrm>
              <a:off x="5705965" y="631135"/>
              <a:ext cx="4608195" cy="0"/>
            </a:xfrm>
            <a:custGeom>
              <a:avLst/>
              <a:gdLst/>
              <a:ahLst/>
              <a:cxnLst/>
              <a:rect l="l" t="t" r="r" b="b"/>
              <a:pathLst>
                <a:path w="4608195">
                  <a:moveTo>
                    <a:pt x="0" y="0"/>
                  </a:moveTo>
                  <a:lnTo>
                    <a:pt x="4607991" y="0"/>
                  </a:lnTo>
                </a:path>
              </a:pathLst>
            </a:custGeom>
            <a:ln w="12827">
              <a:solidFill>
                <a:srgbClr val="9B8579"/>
              </a:solidFill>
            </a:ln>
          </p:spPr>
          <p:txBody>
            <a:bodyPr wrap="square" lIns="0" tIns="0" rIns="0" bIns="0" rtlCol="0"/>
            <a:lstStyle/>
            <a:p>
              <a:endParaRPr/>
            </a:p>
          </p:txBody>
        </p:sp>
        <p:sp>
          <p:nvSpPr>
            <p:cNvPr id="107" name="object 52">
              <a:extLst>
                <a:ext uri="{FF2B5EF4-FFF2-40B4-BE49-F238E27FC236}">
                  <a16:creationId xmlns:a16="http://schemas.microsoft.com/office/drawing/2014/main" id="{F0A47CE8-D011-FC4C-9A54-743E42873C02}"/>
                </a:ext>
              </a:extLst>
            </p:cNvPr>
            <p:cNvSpPr/>
            <p:nvPr/>
          </p:nvSpPr>
          <p:spPr>
            <a:xfrm>
              <a:off x="7290990" y="500061"/>
              <a:ext cx="1438275" cy="299085"/>
            </a:xfrm>
            <a:custGeom>
              <a:avLst/>
              <a:gdLst/>
              <a:ahLst/>
              <a:cxnLst/>
              <a:rect l="l" t="t" r="r" b="b"/>
              <a:pathLst>
                <a:path w="1438275" h="299084">
                  <a:moveTo>
                    <a:pt x="1346714" y="0"/>
                  </a:moveTo>
                  <a:lnTo>
                    <a:pt x="91243" y="0"/>
                  </a:lnTo>
                  <a:lnTo>
                    <a:pt x="76153" y="2612"/>
                  </a:lnTo>
                  <a:lnTo>
                    <a:pt x="41167" y="33134"/>
                  </a:lnTo>
                  <a:lnTo>
                    <a:pt x="5810" y="116395"/>
                  </a:lnTo>
                  <a:lnTo>
                    <a:pt x="0" y="149529"/>
                  </a:lnTo>
                  <a:lnTo>
                    <a:pt x="1452" y="167183"/>
                  </a:lnTo>
                  <a:lnTo>
                    <a:pt x="41167" y="265925"/>
                  </a:lnTo>
                  <a:lnTo>
                    <a:pt x="76153" y="296446"/>
                  </a:lnTo>
                  <a:lnTo>
                    <a:pt x="91243" y="299059"/>
                  </a:lnTo>
                  <a:lnTo>
                    <a:pt x="1346714" y="299059"/>
                  </a:lnTo>
                  <a:lnTo>
                    <a:pt x="1388474" y="278796"/>
                  </a:lnTo>
                  <a:lnTo>
                    <a:pt x="1432134" y="182664"/>
                  </a:lnTo>
                  <a:lnTo>
                    <a:pt x="1437944" y="149529"/>
                  </a:lnTo>
                  <a:lnTo>
                    <a:pt x="1436492" y="131875"/>
                  </a:lnTo>
                  <a:lnTo>
                    <a:pt x="1396777" y="33134"/>
                  </a:lnTo>
                  <a:lnTo>
                    <a:pt x="1361796" y="2612"/>
                  </a:lnTo>
                  <a:lnTo>
                    <a:pt x="1346714" y="0"/>
                  </a:lnTo>
                  <a:close/>
                </a:path>
              </a:pathLst>
            </a:custGeom>
            <a:solidFill>
              <a:srgbClr val="754C28"/>
            </a:solidFill>
          </p:spPr>
          <p:txBody>
            <a:bodyPr wrap="square" lIns="0" tIns="0" rIns="0" bIns="0" rtlCol="0"/>
            <a:lstStyle/>
            <a:p>
              <a:endParaRPr/>
            </a:p>
          </p:txBody>
        </p:sp>
      </p:grpSp>
      <p:sp>
        <p:nvSpPr>
          <p:cNvPr id="108" name="object 53">
            <a:extLst>
              <a:ext uri="{FF2B5EF4-FFF2-40B4-BE49-F238E27FC236}">
                <a16:creationId xmlns:a16="http://schemas.microsoft.com/office/drawing/2014/main" id="{F4D7B876-AAD4-F14B-A778-58F1D6D05E0D}"/>
              </a:ext>
            </a:extLst>
          </p:cNvPr>
          <p:cNvSpPr txBox="1"/>
          <p:nvPr/>
        </p:nvSpPr>
        <p:spPr>
          <a:xfrm>
            <a:off x="2374900" y="533997"/>
            <a:ext cx="720090" cy="236220"/>
          </a:xfrm>
          <a:prstGeom prst="rect">
            <a:avLst/>
          </a:prstGeom>
        </p:spPr>
        <p:txBody>
          <a:bodyPr vert="horz" wrap="square" lIns="0" tIns="16510" rIns="0" bIns="0" rtlCol="0">
            <a:spAutoFit/>
          </a:bodyPr>
          <a:lstStyle/>
          <a:p>
            <a:pPr marL="12700">
              <a:lnSpc>
                <a:spcPct val="100000"/>
              </a:lnSpc>
              <a:spcBef>
                <a:spcPts val="130"/>
              </a:spcBef>
            </a:pPr>
            <a:r>
              <a:rPr sz="1350" b="1" spc="190" dirty="0">
                <a:solidFill>
                  <a:srgbClr val="FFFFFF"/>
                </a:solidFill>
                <a:latin typeface="YuGothic"/>
                <a:cs typeface="YuGothic"/>
              </a:rPr>
              <a:t>MEMO</a:t>
            </a:r>
            <a:r>
              <a:rPr sz="1350" b="1" spc="-165" dirty="0">
                <a:solidFill>
                  <a:srgbClr val="FFFFFF"/>
                </a:solidFill>
                <a:latin typeface="YuGothic"/>
                <a:cs typeface="YuGothic"/>
              </a:rPr>
              <a:t> </a:t>
            </a:r>
            <a:endParaRPr sz="1350">
              <a:latin typeface="YuGothic"/>
              <a:cs typeface="YuGothic"/>
            </a:endParaRPr>
          </a:p>
        </p:txBody>
      </p:sp>
      <p:sp>
        <p:nvSpPr>
          <p:cNvPr id="109" name="テキスト ボックス 108">
            <a:extLst>
              <a:ext uri="{FF2B5EF4-FFF2-40B4-BE49-F238E27FC236}">
                <a16:creationId xmlns:a16="http://schemas.microsoft.com/office/drawing/2014/main" id="{A4BC4815-0A60-4641-ABE5-121D2E305CF0}"/>
              </a:ext>
            </a:extLst>
          </p:cNvPr>
          <p:cNvSpPr txBox="1"/>
          <p:nvPr/>
        </p:nvSpPr>
        <p:spPr>
          <a:xfrm>
            <a:off x="546100" y="1114425"/>
            <a:ext cx="4114800" cy="369332"/>
          </a:xfrm>
          <a:prstGeom prst="rect">
            <a:avLst/>
          </a:prstGeom>
          <a:noFill/>
        </p:spPr>
        <p:txBody>
          <a:bodyPr wrap="square" rtlCol="0">
            <a:spAutoFit/>
          </a:bodyPr>
          <a:lstStyle/>
          <a:p>
            <a:r>
              <a:rPr kumimoji="1" lang="ja-JP" altLang="en-US" sz="900">
                <a:latin typeface="Yu Gothic Medium" panose="020B0400000000000000" pitchFamily="34" charset="-128"/>
                <a:ea typeface="Yu Gothic Medium" panose="020B0400000000000000" pitchFamily="34" charset="-128"/>
              </a:rPr>
              <a:t>〇〇メモ〇〇〇〇メモ〇〇〇〇メモ〇〇〇〇メモ〇〇</a:t>
            </a:r>
          </a:p>
          <a:p>
            <a:endParaRPr kumimoji="1" lang="ja-JP" altLang="en-US" sz="900">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3028847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628</TotalTime>
  <Words>900</Words>
  <Application>Microsoft Office PowerPoint</Application>
  <PresentationFormat>ユーザー設定</PresentationFormat>
  <Paragraphs>262</Paragraphs>
  <Slides>9</Slides>
  <Notes>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A P-OTF A1Gothic Std</vt:lpstr>
      <vt:lpstr>YuGothic</vt:lpstr>
      <vt:lpstr>Yu Gothic</vt:lpstr>
      <vt:lpstr>Yu Gothic</vt:lpstr>
      <vt:lpstr>Yu Gothic Medium</vt:lpstr>
      <vt:lpstr>Calibri</vt:lpstr>
      <vt:lpstr>Office Theme</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旅のしおりA4_0308</dc:title>
  <dc:creator>美しい創造センターno7</dc:creator>
  <cp:lastModifiedBy>伊豆 美</cp:lastModifiedBy>
  <cp:revision>211</cp:revision>
  <cp:lastPrinted>2023-03-14T07:20:37Z</cp:lastPrinted>
  <dcterms:created xsi:type="dcterms:W3CDTF">2023-03-08T01:46:50Z</dcterms:created>
  <dcterms:modified xsi:type="dcterms:W3CDTF">2023-03-23T09:38:48Z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2023-03-08T00:00:00Z</vt:filetime>
  </property>
  <property fmtid="{D5CDD505-2E9C-101B-9397-08002B2CF9AE}" pid="3" name="Creator">
    <vt:lpwstr>Adobe Illustrator 24.3 (Macintosh)</vt:lpwstr>
  </property>
  <property fmtid="{D5CDD505-2E9C-101B-9397-08002B2CF9AE}" pid="4" name="LastSaved">
    <vt:filetime>2023-03-08T00:00:00Z</vt:filetime>
  </property>
</Properties>
</file>