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70" r:id="rId2"/>
    <p:sldId id="269" r:id="rId3"/>
    <p:sldId id="268" r:id="rId4"/>
    <p:sldId id="265" r:id="rId5"/>
    <p:sldId id="281" r:id="rId6"/>
    <p:sldId id="262" r:id="rId7"/>
    <p:sldId id="263" r:id="rId8"/>
    <p:sldId id="266" r:id="rId9"/>
    <p:sldId id="285" r:id="rId10"/>
    <p:sldId id="286" r:id="rId11"/>
    <p:sldId id="288" r:id="rId12"/>
    <p:sldId id="287" r:id="rId13"/>
    <p:sldId id="289" r:id="rId14"/>
    <p:sldId id="278" r:id="rId15"/>
    <p:sldId id="282" r:id="rId16"/>
    <p:sldId id="283" r:id="rId17"/>
  </p:sldIdLst>
  <p:sldSz cx="5327650"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3CC"/>
    <a:srgbClr val="ECE0FB"/>
    <a:srgbClr val="F6EEFC"/>
    <a:srgbClr val="FCEDC7"/>
    <a:srgbClr val="EFE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94674"/>
  </p:normalViewPr>
  <p:slideViewPr>
    <p:cSldViewPr snapToGrid="0" snapToObjects="1">
      <p:cViewPr>
        <p:scale>
          <a:sx n="69" d="100"/>
          <a:sy n="69" d="100"/>
        </p:scale>
        <p:origin x="1974"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A732B-311C-1946-908E-5A5C688B3892}"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9A3BD-9261-E34D-938C-D623B3CC3408}" type="slidenum">
              <a:rPr kumimoji="1" lang="ja-JP" altLang="en-US" smtClean="0"/>
              <a:t>‹#›</a:t>
            </a:fld>
            <a:endParaRPr kumimoji="1" lang="ja-JP" altLang="en-US"/>
          </a:p>
        </p:txBody>
      </p:sp>
    </p:spTree>
    <p:extLst>
      <p:ext uri="{BB962C8B-B14F-4D97-AF65-F5344CB8AC3E}">
        <p14:creationId xmlns:p14="http://schemas.microsoft.com/office/powerpoint/2010/main" val="22488341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69A3BD-9261-E34D-938C-D623B3CC3408}" type="slidenum">
              <a:rPr kumimoji="1" lang="ja-JP" altLang="en-US" smtClean="0"/>
              <a:t>2</a:t>
            </a:fld>
            <a:endParaRPr kumimoji="1" lang="ja-JP" altLang="en-US"/>
          </a:p>
        </p:txBody>
      </p:sp>
    </p:spTree>
    <p:extLst>
      <p:ext uri="{BB962C8B-B14F-4D97-AF65-F5344CB8AC3E}">
        <p14:creationId xmlns:p14="http://schemas.microsoft.com/office/powerpoint/2010/main" val="587065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31" name="object 2">
            <a:extLst>
              <a:ext uri="{FF2B5EF4-FFF2-40B4-BE49-F238E27FC236}">
                <a16:creationId xmlns:a16="http://schemas.microsoft.com/office/drawing/2014/main" id="{C0D9288A-A28C-694B-81AB-5CC928CC8B40}"/>
              </a:ext>
            </a:extLst>
          </p:cNvPr>
          <p:cNvPicPr/>
          <p:nvPr userDrawn="1"/>
        </p:nvPicPr>
        <p:blipFill>
          <a:blip r:embed="rId2" cstate="print"/>
          <a:stretch>
            <a:fillRect/>
          </a:stretch>
        </p:blipFill>
        <p:spPr>
          <a:xfrm>
            <a:off x="0" y="-317"/>
            <a:ext cx="5327992" cy="7559992"/>
          </a:xfrm>
          <a:prstGeom prst="rect">
            <a:avLst/>
          </a:prstGeom>
        </p:spPr>
      </p:pic>
      <p:grpSp>
        <p:nvGrpSpPr>
          <p:cNvPr id="7" name="object 2">
            <a:extLst>
              <a:ext uri="{FF2B5EF4-FFF2-40B4-BE49-F238E27FC236}">
                <a16:creationId xmlns:a16="http://schemas.microsoft.com/office/drawing/2014/main" id="{3C4BA321-8EC2-C045-9E53-4EFB2B3DE3C6}"/>
              </a:ext>
            </a:extLst>
          </p:cNvPr>
          <p:cNvGrpSpPr/>
          <p:nvPr userDrawn="1"/>
        </p:nvGrpSpPr>
        <p:grpSpPr>
          <a:xfrm>
            <a:off x="360009" y="898575"/>
            <a:ext cx="4608195" cy="1080135"/>
            <a:chOff x="360009" y="635457"/>
            <a:chExt cx="4608195" cy="1080135"/>
          </a:xfrm>
        </p:grpSpPr>
        <p:sp>
          <p:nvSpPr>
            <p:cNvPr id="9" name="object 4">
              <a:extLst>
                <a:ext uri="{FF2B5EF4-FFF2-40B4-BE49-F238E27FC236}">
                  <a16:creationId xmlns:a16="http://schemas.microsoft.com/office/drawing/2014/main" id="{3E0CC55B-6C9D-9A42-80C7-82938A2426CC}"/>
                </a:ext>
              </a:extLst>
            </p:cNvPr>
            <p:cNvSpPr/>
            <p:nvPr/>
          </p:nvSpPr>
          <p:spPr>
            <a:xfrm>
              <a:off x="360009" y="635457"/>
              <a:ext cx="4608195" cy="1080135"/>
            </a:xfrm>
            <a:custGeom>
              <a:avLst/>
              <a:gdLst/>
              <a:ahLst/>
              <a:cxnLst/>
              <a:rect l="l" t="t" r="r" b="b"/>
              <a:pathLst>
                <a:path w="4608195" h="1080135">
                  <a:moveTo>
                    <a:pt x="4572000" y="0"/>
                  </a:moveTo>
                  <a:lnTo>
                    <a:pt x="35991" y="0"/>
                  </a:lnTo>
                  <a:lnTo>
                    <a:pt x="22015" y="2841"/>
                  </a:lnTo>
                  <a:lnTo>
                    <a:pt x="10571" y="10577"/>
                  </a:lnTo>
                  <a:lnTo>
                    <a:pt x="2839" y="22025"/>
                  </a:lnTo>
                  <a:lnTo>
                    <a:pt x="0" y="36004"/>
                  </a:lnTo>
                  <a:lnTo>
                    <a:pt x="0" y="1044003"/>
                  </a:lnTo>
                  <a:lnTo>
                    <a:pt x="2839" y="1057980"/>
                  </a:lnTo>
                  <a:lnTo>
                    <a:pt x="10571" y="1069424"/>
                  </a:lnTo>
                  <a:lnTo>
                    <a:pt x="22015" y="1077155"/>
                  </a:lnTo>
                  <a:lnTo>
                    <a:pt x="35991" y="1079995"/>
                  </a:lnTo>
                  <a:lnTo>
                    <a:pt x="4572000" y="1079995"/>
                  </a:lnTo>
                  <a:lnTo>
                    <a:pt x="4585971" y="1077155"/>
                  </a:lnTo>
                  <a:lnTo>
                    <a:pt x="4597415" y="1069424"/>
                  </a:lnTo>
                  <a:lnTo>
                    <a:pt x="4605150" y="1057980"/>
                  </a:lnTo>
                  <a:lnTo>
                    <a:pt x="4607991" y="1044003"/>
                  </a:lnTo>
                  <a:lnTo>
                    <a:pt x="4607991" y="36004"/>
                  </a:lnTo>
                  <a:lnTo>
                    <a:pt x="4605150" y="22025"/>
                  </a:lnTo>
                  <a:lnTo>
                    <a:pt x="4597415" y="10577"/>
                  </a:lnTo>
                  <a:lnTo>
                    <a:pt x="4585971" y="2841"/>
                  </a:lnTo>
                  <a:lnTo>
                    <a:pt x="4572000" y="0"/>
                  </a:lnTo>
                  <a:close/>
                </a:path>
              </a:pathLst>
            </a:custGeom>
            <a:solidFill>
              <a:srgbClr val="FFFFFF"/>
            </a:solidFill>
          </p:spPr>
          <p:txBody>
            <a:bodyPr wrap="square" lIns="0" tIns="0" rIns="0" bIns="0" rtlCol="0"/>
            <a:lstStyle/>
            <a:p>
              <a:endParaRPr/>
            </a:p>
          </p:txBody>
        </p:sp>
        <p:sp>
          <p:nvSpPr>
            <p:cNvPr id="10" name="object 5">
              <a:extLst>
                <a:ext uri="{FF2B5EF4-FFF2-40B4-BE49-F238E27FC236}">
                  <a16:creationId xmlns:a16="http://schemas.microsoft.com/office/drawing/2014/main" id="{19874C68-6791-A44C-96EF-A1B0F6579C92}"/>
                </a:ext>
              </a:extLst>
            </p:cNvPr>
            <p:cNvSpPr/>
            <p:nvPr/>
          </p:nvSpPr>
          <p:spPr>
            <a:xfrm>
              <a:off x="360009" y="635457"/>
              <a:ext cx="4608195" cy="1080135"/>
            </a:xfrm>
            <a:custGeom>
              <a:avLst/>
              <a:gdLst/>
              <a:ahLst/>
              <a:cxnLst/>
              <a:rect l="l" t="t" r="r" b="b"/>
              <a:pathLst>
                <a:path w="4608195" h="1080135">
                  <a:moveTo>
                    <a:pt x="4607991" y="1044003"/>
                  </a:moveTo>
                  <a:lnTo>
                    <a:pt x="4605150" y="1057980"/>
                  </a:lnTo>
                  <a:lnTo>
                    <a:pt x="4597415" y="1069424"/>
                  </a:lnTo>
                  <a:lnTo>
                    <a:pt x="4585971" y="1077155"/>
                  </a:lnTo>
                  <a:lnTo>
                    <a:pt x="4572000" y="1079995"/>
                  </a:lnTo>
                  <a:lnTo>
                    <a:pt x="35991" y="1079995"/>
                  </a:lnTo>
                  <a:lnTo>
                    <a:pt x="22015" y="1077155"/>
                  </a:lnTo>
                  <a:lnTo>
                    <a:pt x="10571" y="1069424"/>
                  </a:lnTo>
                  <a:lnTo>
                    <a:pt x="2839" y="1057980"/>
                  </a:lnTo>
                  <a:lnTo>
                    <a:pt x="0" y="1044003"/>
                  </a:lnTo>
                  <a:lnTo>
                    <a:pt x="0" y="36004"/>
                  </a:lnTo>
                  <a:lnTo>
                    <a:pt x="2839" y="22025"/>
                  </a:lnTo>
                  <a:lnTo>
                    <a:pt x="10571" y="10577"/>
                  </a:lnTo>
                  <a:lnTo>
                    <a:pt x="22015" y="2841"/>
                  </a:lnTo>
                  <a:lnTo>
                    <a:pt x="35991" y="0"/>
                  </a:lnTo>
                  <a:lnTo>
                    <a:pt x="4572000" y="0"/>
                  </a:lnTo>
                  <a:lnTo>
                    <a:pt x="4585971" y="2841"/>
                  </a:lnTo>
                  <a:lnTo>
                    <a:pt x="4597415" y="10577"/>
                  </a:lnTo>
                  <a:lnTo>
                    <a:pt x="4605150" y="22025"/>
                  </a:lnTo>
                  <a:lnTo>
                    <a:pt x="4607991" y="36004"/>
                  </a:lnTo>
                  <a:lnTo>
                    <a:pt x="4607991" y="1044003"/>
                  </a:lnTo>
                  <a:close/>
                </a:path>
              </a:pathLst>
            </a:custGeom>
            <a:ln w="12827">
              <a:solidFill>
                <a:srgbClr val="9B8579"/>
              </a:solidFill>
            </a:ln>
          </p:spPr>
          <p:txBody>
            <a:bodyPr wrap="square" lIns="0" tIns="0" rIns="0" bIns="0" rtlCol="0"/>
            <a:lstStyle/>
            <a:p>
              <a:endParaRPr/>
            </a:p>
          </p:txBody>
        </p:sp>
        <p:sp>
          <p:nvSpPr>
            <p:cNvPr id="11" name="object 6">
              <a:extLst>
                <a:ext uri="{FF2B5EF4-FFF2-40B4-BE49-F238E27FC236}">
                  <a16:creationId xmlns:a16="http://schemas.microsoft.com/office/drawing/2014/main" id="{DC1E283A-10A3-4041-8787-C2AAB18A1E42}"/>
                </a:ext>
              </a:extLst>
            </p:cNvPr>
            <p:cNvSpPr/>
            <p:nvPr/>
          </p:nvSpPr>
          <p:spPr>
            <a:xfrm>
              <a:off x="405005" y="680459"/>
              <a:ext cx="4518025" cy="990600"/>
            </a:xfrm>
            <a:custGeom>
              <a:avLst/>
              <a:gdLst/>
              <a:ahLst/>
              <a:cxnLst/>
              <a:rect l="l" t="t" r="r" b="b"/>
              <a:pathLst>
                <a:path w="4518025" h="990600">
                  <a:moveTo>
                    <a:pt x="4517986" y="955865"/>
                  </a:moveTo>
                  <a:lnTo>
                    <a:pt x="4515294" y="969118"/>
                  </a:lnTo>
                  <a:lnTo>
                    <a:pt x="4507961" y="979973"/>
                  </a:lnTo>
                  <a:lnTo>
                    <a:pt x="4497107" y="987308"/>
                  </a:lnTo>
                  <a:lnTo>
                    <a:pt x="4483849" y="990003"/>
                  </a:lnTo>
                  <a:lnTo>
                    <a:pt x="34124" y="990003"/>
                  </a:lnTo>
                  <a:lnTo>
                    <a:pt x="20874" y="987308"/>
                  </a:lnTo>
                  <a:lnTo>
                    <a:pt x="10023" y="979973"/>
                  </a:lnTo>
                  <a:lnTo>
                    <a:pt x="2692" y="969118"/>
                  </a:lnTo>
                  <a:lnTo>
                    <a:pt x="0" y="955865"/>
                  </a:lnTo>
                  <a:lnTo>
                    <a:pt x="0" y="34124"/>
                  </a:lnTo>
                  <a:lnTo>
                    <a:pt x="2692" y="20874"/>
                  </a:lnTo>
                  <a:lnTo>
                    <a:pt x="10023" y="10023"/>
                  </a:lnTo>
                  <a:lnTo>
                    <a:pt x="20874" y="2692"/>
                  </a:lnTo>
                  <a:lnTo>
                    <a:pt x="34124" y="0"/>
                  </a:lnTo>
                  <a:lnTo>
                    <a:pt x="4483849" y="0"/>
                  </a:lnTo>
                  <a:lnTo>
                    <a:pt x="4497107" y="2692"/>
                  </a:lnTo>
                  <a:lnTo>
                    <a:pt x="4507961" y="10023"/>
                  </a:lnTo>
                  <a:lnTo>
                    <a:pt x="4515294" y="20874"/>
                  </a:lnTo>
                  <a:lnTo>
                    <a:pt x="4517986" y="34124"/>
                  </a:lnTo>
                  <a:lnTo>
                    <a:pt x="4517986" y="955865"/>
                  </a:lnTo>
                  <a:close/>
                </a:path>
              </a:pathLst>
            </a:custGeom>
            <a:ln w="12827">
              <a:solidFill>
                <a:srgbClr val="9B8579"/>
              </a:solidFill>
            </a:ln>
          </p:spPr>
          <p:txBody>
            <a:bodyPr wrap="square" lIns="0" tIns="0" rIns="0" bIns="0" rtlCol="0"/>
            <a:lstStyle/>
            <a:p>
              <a:endParaRPr/>
            </a:p>
          </p:txBody>
        </p:sp>
      </p:grpSp>
      <p:grpSp>
        <p:nvGrpSpPr>
          <p:cNvPr id="12" name="object 12">
            <a:extLst>
              <a:ext uri="{FF2B5EF4-FFF2-40B4-BE49-F238E27FC236}">
                <a16:creationId xmlns:a16="http://schemas.microsoft.com/office/drawing/2014/main" id="{24DD7970-518A-C648-9AA6-A62029DD9DB6}"/>
              </a:ext>
            </a:extLst>
          </p:cNvPr>
          <p:cNvGrpSpPr/>
          <p:nvPr userDrawn="1"/>
        </p:nvGrpSpPr>
        <p:grpSpPr>
          <a:xfrm>
            <a:off x="360003" y="2119966"/>
            <a:ext cx="4608195" cy="5080038"/>
            <a:chOff x="360003" y="2119966"/>
            <a:chExt cx="4608195" cy="5080038"/>
          </a:xfrm>
        </p:grpSpPr>
        <p:sp>
          <p:nvSpPr>
            <p:cNvPr id="13" name="object 13">
              <a:extLst>
                <a:ext uri="{FF2B5EF4-FFF2-40B4-BE49-F238E27FC236}">
                  <a16:creationId xmlns:a16="http://schemas.microsoft.com/office/drawing/2014/main" id="{BA81284F-76C0-A949-90C8-88750DB3E7EE}"/>
                </a:ext>
              </a:extLst>
            </p:cNvPr>
            <p:cNvSpPr/>
            <p:nvPr/>
          </p:nvSpPr>
          <p:spPr>
            <a:xfrm>
              <a:off x="360003" y="7200004"/>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4" name="object 14">
              <a:extLst>
                <a:ext uri="{FF2B5EF4-FFF2-40B4-BE49-F238E27FC236}">
                  <a16:creationId xmlns:a16="http://schemas.microsoft.com/office/drawing/2014/main" id="{C021EFC3-A9CB-F64B-9ABF-0E8813C52C8E}"/>
                </a:ext>
              </a:extLst>
            </p:cNvPr>
            <p:cNvSpPr/>
            <p:nvPr/>
          </p:nvSpPr>
          <p:spPr>
            <a:xfrm>
              <a:off x="360003" y="7163100"/>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5" name="object 15">
              <a:extLst>
                <a:ext uri="{FF2B5EF4-FFF2-40B4-BE49-F238E27FC236}">
                  <a16:creationId xmlns:a16="http://schemas.microsoft.com/office/drawing/2014/main" id="{8F9E8006-3D39-6740-8C37-FE3C8C6B1DBE}"/>
                </a:ext>
              </a:extLst>
            </p:cNvPr>
            <p:cNvSpPr/>
            <p:nvPr/>
          </p:nvSpPr>
          <p:spPr>
            <a:xfrm>
              <a:off x="474319" y="3896093"/>
              <a:ext cx="1260475" cy="1260475"/>
            </a:xfrm>
            <a:custGeom>
              <a:avLst/>
              <a:gdLst/>
              <a:ahLst/>
              <a:cxnLst/>
              <a:rect l="l" t="t" r="r" b="b"/>
              <a:pathLst>
                <a:path w="1260475" h="1260475">
                  <a:moveTo>
                    <a:pt x="1259992" y="0"/>
                  </a:moveTo>
                  <a:lnTo>
                    <a:pt x="0" y="0"/>
                  </a:lnTo>
                  <a:lnTo>
                    <a:pt x="0" y="1259992"/>
                  </a:lnTo>
                  <a:lnTo>
                    <a:pt x="1259992" y="1259992"/>
                  </a:lnTo>
                  <a:lnTo>
                    <a:pt x="1259992" y="0"/>
                  </a:lnTo>
                  <a:close/>
                </a:path>
              </a:pathLst>
            </a:custGeom>
            <a:solidFill>
              <a:srgbClr val="E9E3E0"/>
            </a:solidFill>
          </p:spPr>
          <p:txBody>
            <a:bodyPr wrap="square" lIns="0" tIns="0" rIns="0" bIns="0" rtlCol="0"/>
            <a:lstStyle/>
            <a:p>
              <a:endParaRPr dirty="0"/>
            </a:p>
          </p:txBody>
        </p:sp>
        <p:sp>
          <p:nvSpPr>
            <p:cNvPr id="16" name="object 17">
              <a:extLst>
                <a:ext uri="{FF2B5EF4-FFF2-40B4-BE49-F238E27FC236}">
                  <a16:creationId xmlns:a16="http://schemas.microsoft.com/office/drawing/2014/main" id="{BF10C9F5-8F0C-CC4A-BA2F-27035A18DB3E}"/>
                </a:ext>
              </a:extLst>
            </p:cNvPr>
            <p:cNvSpPr/>
            <p:nvPr/>
          </p:nvSpPr>
          <p:spPr>
            <a:xfrm>
              <a:off x="2034006" y="3896093"/>
              <a:ext cx="2820035" cy="1260475"/>
            </a:xfrm>
            <a:custGeom>
              <a:avLst/>
              <a:gdLst/>
              <a:ahLst/>
              <a:cxnLst/>
              <a:rect l="l" t="t" r="r" b="b"/>
              <a:pathLst>
                <a:path w="2820035" h="1260475">
                  <a:moveTo>
                    <a:pt x="1259992" y="0"/>
                  </a:moveTo>
                  <a:lnTo>
                    <a:pt x="0" y="0"/>
                  </a:lnTo>
                  <a:lnTo>
                    <a:pt x="0" y="1259992"/>
                  </a:lnTo>
                  <a:lnTo>
                    <a:pt x="1259992" y="1259992"/>
                  </a:lnTo>
                  <a:lnTo>
                    <a:pt x="1259992" y="0"/>
                  </a:lnTo>
                  <a:close/>
                </a:path>
                <a:path w="2820035" h="1260475">
                  <a:moveTo>
                    <a:pt x="2819692" y="0"/>
                  </a:moveTo>
                  <a:lnTo>
                    <a:pt x="1559674" y="0"/>
                  </a:lnTo>
                  <a:lnTo>
                    <a:pt x="1559674" y="1259992"/>
                  </a:lnTo>
                  <a:lnTo>
                    <a:pt x="2819692" y="1259992"/>
                  </a:lnTo>
                  <a:lnTo>
                    <a:pt x="2819692" y="0"/>
                  </a:lnTo>
                  <a:close/>
                </a:path>
              </a:pathLst>
            </a:custGeom>
            <a:solidFill>
              <a:srgbClr val="E9E3E0"/>
            </a:solidFill>
          </p:spPr>
          <p:txBody>
            <a:bodyPr wrap="square" lIns="0" tIns="0" rIns="0" bIns="0" rtlCol="0"/>
            <a:lstStyle/>
            <a:p>
              <a:endParaRPr/>
            </a:p>
          </p:txBody>
        </p:sp>
        <p:sp>
          <p:nvSpPr>
            <p:cNvPr id="17" name="object 31">
              <a:extLst>
                <a:ext uri="{FF2B5EF4-FFF2-40B4-BE49-F238E27FC236}">
                  <a16:creationId xmlns:a16="http://schemas.microsoft.com/office/drawing/2014/main" id="{8C7FD19E-4D9E-DD43-B72D-D341676971D1}"/>
                </a:ext>
              </a:extLst>
            </p:cNvPr>
            <p:cNvSpPr/>
            <p:nvPr/>
          </p:nvSpPr>
          <p:spPr>
            <a:xfrm>
              <a:off x="360003" y="2287957"/>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8" name="object 32">
              <a:extLst>
                <a:ext uri="{FF2B5EF4-FFF2-40B4-BE49-F238E27FC236}">
                  <a16:creationId xmlns:a16="http://schemas.microsoft.com/office/drawing/2014/main" id="{681F61DB-7072-DF4C-A852-814DD64D6F39}"/>
                </a:ext>
              </a:extLst>
            </p:cNvPr>
            <p:cNvSpPr/>
            <p:nvPr/>
          </p:nvSpPr>
          <p:spPr>
            <a:xfrm>
              <a:off x="360003" y="2251053"/>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9" name="object 33">
              <a:extLst>
                <a:ext uri="{FF2B5EF4-FFF2-40B4-BE49-F238E27FC236}">
                  <a16:creationId xmlns:a16="http://schemas.microsoft.com/office/drawing/2014/main" id="{6E089BEB-31CD-C04E-A352-030990242A07}"/>
                </a:ext>
              </a:extLst>
            </p:cNvPr>
            <p:cNvSpPr/>
            <p:nvPr/>
          </p:nvSpPr>
          <p:spPr>
            <a:xfrm>
              <a:off x="1945027" y="2119966"/>
              <a:ext cx="1438275" cy="299085"/>
            </a:xfrm>
            <a:custGeom>
              <a:avLst/>
              <a:gdLst/>
              <a:ahLst/>
              <a:cxnLst/>
              <a:rect l="l" t="t" r="r" b="b"/>
              <a:pathLst>
                <a:path w="1438275" h="299085">
                  <a:moveTo>
                    <a:pt x="1346714" y="0"/>
                  </a:moveTo>
                  <a:lnTo>
                    <a:pt x="91243" y="0"/>
                  </a:lnTo>
                  <a:lnTo>
                    <a:pt x="76153" y="2614"/>
                  </a:lnTo>
                  <a:lnTo>
                    <a:pt x="41167" y="33134"/>
                  </a:lnTo>
                  <a:lnTo>
                    <a:pt x="5810" y="116408"/>
                  </a:lnTo>
                  <a:lnTo>
                    <a:pt x="0" y="149542"/>
                  </a:lnTo>
                  <a:lnTo>
                    <a:pt x="1452" y="167196"/>
                  </a:lnTo>
                  <a:lnTo>
                    <a:pt x="41167" y="265938"/>
                  </a:lnTo>
                  <a:lnTo>
                    <a:pt x="76153" y="296457"/>
                  </a:lnTo>
                  <a:lnTo>
                    <a:pt x="91243" y="299072"/>
                  </a:lnTo>
                  <a:lnTo>
                    <a:pt x="1346714" y="299072"/>
                  </a:lnTo>
                  <a:lnTo>
                    <a:pt x="1388476" y="278803"/>
                  </a:lnTo>
                  <a:lnTo>
                    <a:pt x="1432134" y="182676"/>
                  </a:lnTo>
                  <a:lnTo>
                    <a:pt x="1437944" y="149542"/>
                  </a:lnTo>
                  <a:lnTo>
                    <a:pt x="1436492" y="131888"/>
                  </a:lnTo>
                  <a:lnTo>
                    <a:pt x="1396777" y="33134"/>
                  </a:lnTo>
                  <a:lnTo>
                    <a:pt x="1361801" y="2614"/>
                  </a:lnTo>
                  <a:lnTo>
                    <a:pt x="1346714" y="0"/>
                  </a:lnTo>
                  <a:close/>
                </a:path>
              </a:pathLst>
            </a:custGeom>
            <a:solidFill>
              <a:srgbClr val="754C28"/>
            </a:solidFill>
          </p:spPr>
          <p:txBody>
            <a:bodyPr wrap="square" lIns="0" tIns="0" rIns="0" bIns="0" rtlCol="0"/>
            <a:lstStyle/>
            <a:p>
              <a:endParaRPr/>
            </a:p>
          </p:txBody>
        </p:sp>
      </p:grpSp>
      <p:grpSp>
        <p:nvGrpSpPr>
          <p:cNvPr id="20" name="object 35">
            <a:extLst>
              <a:ext uri="{FF2B5EF4-FFF2-40B4-BE49-F238E27FC236}">
                <a16:creationId xmlns:a16="http://schemas.microsoft.com/office/drawing/2014/main" id="{9C27074A-3C53-6C44-AC04-2CFEB0465BCA}"/>
              </a:ext>
            </a:extLst>
          </p:cNvPr>
          <p:cNvGrpSpPr/>
          <p:nvPr userDrawn="1"/>
        </p:nvGrpSpPr>
        <p:grpSpPr>
          <a:xfrm>
            <a:off x="353335" y="5512280"/>
            <a:ext cx="4621530" cy="299085"/>
            <a:chOff x="353335" y="5512280"/>
            <a:chExt cx="4621530" cy="299085"/>
          </a:xfrm>
        </p:grpSpPr>
        <p:sp>
          <p:nvSpPr>
            <p:cNvPr id="21" name="object 36">
              <a:extLst>
                <a:ext uri="{FF2B5EF4-FFF2-40B4-BE49-F238E27FC236}">
                  <a16:creationId xmlns:a16="http://schemas.microsoft.com/office/drawing/2014/main" id="{E84ABD5E-2B99-1D40-8C69-1C59F2BE65DD}"/>
                </a:ext>
              </a:extLst>
            </p:cNvPr>
            <p:cNvSpPr/>
            <p:nvPr/>
          </p:nvSpPr>
          <p:spPr>
            <a:xfrm>
              <a:off x="360003" y="5680270"/>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22" name="object 37">
              <a:extLst>
                <a:ext uri="{FF2B5EF4-FFF2-40B4-BE49-F238E27FC236}">
                  <a16:creationId xmlns:a16="http://schemas.microsoft.com/office/drawing/2014/main" id="{2A7AC463-8696-7444-BE94-C91BA4432444}"/>
                </a:ext>
              </a:extLst>
            </p:cNvPr>
            <p:cNvSpPr/>
            <p:nvPr/>
          </p:nvSpPr>
          <p:spPr>
            <a:xfrm>
              <a:off x="360003" y="5643367"/>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23" name="object 38">
              <a:extLst>
                <a:ext uri="{FF2B5EF4-FFF2-40B4-BE49-F238E27FC236}">
                  <a16:creationId xmlns:a16="http://schemas.microsoft.com/office/drawing/2014/main" id="{711CAC6B-0988-3041-8D91-813A08D4D15B}"/>
                </a:ext>
              </a:extLst>
            </p:cNvPr>
            <p:cNvSpPr/>
            <p:nvPr/>
          </p:nvSpPr>
          <p:spPr>
            <a:xfrm>
              <a:off x="1945027" y="5512280"/>
              <a:ext cx="1438275" cy="299085"/>
            </a:xfrm>
            <a:custGeom>
              <a:avLst/>
              <a:gdLst/>
              <a:ahLst/>
              <a:cxnLst/>
              <a:rect l="l" t="t" r="r" b="b"/>
              <a:pathLst>
                <a:path w="1438275" h="299085">
                  <a:moveTo>
                    <a:pt x="1346714" y="0"/>
                  </a:moveTo>
                  <a:lnTo>
                    <a:pt x="91243" y="0"/>
                  </a:lnTo>
                  <a:lnTo>
                    <a:pt x="76153" y="2614"/>
                  </a:lnTo>
                  <a:lnTo>
                    <a:pt x="41167" y="33134"/>
                  </a:lnTo>
                  <a:lnTo>
                    <a:pt x="5810" y="116408"/>
                  </a:lnTo>
                  <a:lnTo>
                    <a:pt x="0" y="149542"/>
                  </a:lnTo>
                  <a:lnTo>
                    <a:pt x="1452" y="167196"/>
                  </a:lnTo>
                  <a:lnTo>
                    <a:pt x="41167" y="265938"/>
                  </a:lnTo>
                  <a:lnTo>
                    <a:pt x="76153" y="296457"/>
                  </a:lnTo>
                  <a:lnTo>
                    <a:pt x="91243" y="299072"/>
                  </a:lnTo>
                  <a:lnTo>
                    <a:pt x="1346714" y="299072"/>
                  </a:lnTo>
                  <a:lnTo>
                    <a:pt x="1388476" y="278803"/>
                  </a:lnTo>
                  <a:lnTo>
                    <a:pt x="1432134" y="182676"/>
                  </a:lnTo>
                  <a:lnTo>
                    <a:pt x="1437944" y="149542"/>
                  </a:lnTo>
                  <a:lnTo>
                    <a:pt x="1436492" y="131888"/>
                  </a:lnTo>
                  <a:lnTo>
                    <a:pt x="1396777" y="33134"/>
                  </a:lnTo>
                  <a:lnTo>
                    <a:pt x="1361801" y="2614"/>
                  </a:lnTo>
                  <a:lnTo>
                    <a:pt x="1346714" y="0"/>
                  </a:lnTo>
                  <a:close/>
                </a:path>
              </a:pathLst>
            </a:custGeom>
            <a:solidFill>
              <a:srgbClr val="754C28"/>
            </a:solidFill>
          </p:spPr>
          <p:txBody>
            <a:bodyPr wrap="square" lIns="0" tIns="0" rIns="0" bIns="0" rtlCol="0"/>
            <a:lstStyle/>
            <a:p>
              <a:endParaRPr/>
            </a:p>
          </p:txBody>
        </p:sp>
      </p:grpSp>
      <p:sp>
        <p:nvSpPr>
          <p:cNvPr id="24" name="object 40">
            <a:extLst>
              <a:ext uri="{FF2B5EF4-FFF2-40B4-BE49-F238E27FC236}">
                <a16:creationId xmlns:a16="http://schemas.microsoft.com/office/drawing/2014/main" id="{2F0D7792-9032-F141-B05F-C0E1BDF4DDD2}"/>
              </a:ext>
            </a:extLst>
          </p:cNvPr>
          <p:cNvSpPr/>
          <p:nvPr userDrawn="1"/>
        </p:nvSpPr>
        <p:spPr>
          <a:xfrm>
            <a:off x="1945027" y="500053"/>
            <a:ext cx="1438275" cy="299085"/>
          </a:xfrm>
          <a:custGeom>
            <a:avLst/>
            <a:gdLst/>
            <a:ahLst/>
            <a:cxnLst/>
            <a:rect l="l" t="t" r="r" b="b"/>
            <a:pathLst>
              <a:path w="1438275" h="299084">
                <a:moveTo>
                  <a:pt x="1346714" y="0"/>
                </a:moveTo>
                <a:lnTo>
                  <a:pt x="91243" y="0"/>
                </a:lnTo>
                <a:lnTo>
                  <a:pt x="76153" y="2614"/>
                </a:lnTo>
                <a:lnTo>
                  <a:pt x="41167" y="33134"/>
                </a:lnTo>
                <a:lnTo>
                  <a:pt x="5810" y="116408"/>
                </a:lnTo>
                <a:lnTo>
                  <a:pt x="0" y="149542"/>
                </a:lnTo>
                <a:lnTo>
                  <a:pt x="1452" y="167196"/>
                </a:lnTo>
                <a:lnTo>
                  <a:pt x="41167" y="265938"/>
                </a:lnTo>
                <a:lnTo>
                  <a:pt x="76153" y="296457"/>
                </a:lnTo>
                <a:lnTo>
                  <a:pt x="91243" y="299072"/>
                </a:lnTo>
                <a:lnTo>
                  <a:pt x="1346714" y="299072"/>
                </a:lnTo>
                <a:lnTo>
                  <a:pt x="1388476" y="278803"/>
                </a:lnTo>
                <a:lnTo>
                  <a:pt x="1432134" y="182676"/>
                </a:lnTo>
                <a:lnTo>
                  <a:pt x="1437944" y="149542"/>
                </a:lnTo>
                <a:lnTo>
                  <a:pt x="1436492" y="131888"/>
                </a:lnTo>
                <a:lnTo>
                  <a:pt x="1396777" y="33134"/>
                </a:lnTo>
                <a:lnTo>
                  <a:pt x="1361801" y="2614"/>
                </a:lnTo>
                <a:lnTo>
                  <a:pt x="1346714" y="0"/>
                </a:lnTo>
                <a:close/>
              </a:path>
            </a:pathLst>
          </a:custGeom>
          <a:solidFill>
            <a:srgbClr val="754C28"/>
          </a:solidFill>
        </p:spPr>
        <p:txBody>
          <a:bodyPr wrap="square" lIns="0" tIns="0" rIns="0" bIns="0" rtlCol="0"/>
          <a:lstStyle/>
          <a:p>
            <a:endParaRPr/>
          </a:p>
        </p:txBody>
      </p:sp>
      <p:grpSp>
        <p:nvGrpSpPr>
          <p:cNvPr id="62" name="object 81">
            <a:extLst>
              <a:ext uri="{FF2B5EF4-FFF2-40B4-BE49-F238E27FC236}">
                <a16:creationId xmlns:a16="http://schemas.microsoft.com/office/drawing/2014/main" id="{1EA52352-11E5-D547-BA54-CC67635DAC29}"/>
              </a:ext>
            </a:extLst>
          </p:cNvPr>
          <p:cNvGrpSpPr/>
          <p:nvPr userDrawn="1"/>
        </p:nvGrpSpPr>
        <p:grpSpPr>
          <a:xfrm>
            <a:off x="8188452" y="4034078"/>
            <a:ext cx="193040" cy="193040"/>
            <a:chOff x="8188452" y="4034078"/>
            <a:chExt cx="193040" cy="193040"/>
          </a:xfrm>
        </p:grpSpPr>
        <p:sp>
          <p:nvSpPr>
            <p:cNvPr id="63" name="object 82">
              <a:extLst>
                <a:ext uri="{FF2B5EF4-FFF2-40B4-BE49-F238E27FC236}">
                  <a16:creationId xmlns:a16="http://schemas.microsoft.com/office/drawing/2014/main" id="{F9C163B9-DB97-F64B-91C2-65427E3B6BAA}"/>
                </a:ext>
              </a:extLst>
            </p:cNvPr>
            <p:cNvSpPr/>
            <p:nvPr/>
          </p:nvSpPr>
          <p:spPr>
            <a:xfrm>
              <a:off x="8194802" y="4040428"/>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64" name="object 83">
              <a:extLst>
                <a:ext uri="{FF2B5EF4-FFF2-40B4-BE49-F238E27FC236}">
                  <a16:creationId xmlns:a16="http://schemas.microsoft.com/office/drawing/2014/main" id="{0EDF408A-FC0D-1644-91D5-AE243B05D9FC}"/>
                </a:ext>
              </a:extLst>
            </p:cNvPr>
            <p:cNvSpPr/>
            <p:nvPr/>
          </p:nvSpPr>
          <p:spPr>
            <a:xfrm>
              <a:off x="8194802" y="4040428"/>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sp>
        <p:nvSpPr>
          <p:cNvPr id="99" name="図プレースホルダー 167">
            <a:extLst>
              <a:ext uri="{FF2B5EF4-FFF2-40B4-BE49-F238E27FC236}">
                <a16:creationId xmlns:a16="http://schemas.microsoft.com/office/drawing/2014/main" id="{6DF8A11F-0AAB-394F-B3B0-1390019BE2F3}"/>
              </a:ext>
            </a:extLst>
          </p:cNvPr>
          <p:cNvSpPr>
            <a:spLocks noGrp="1"/>
          </p:cNvSpPr>
          <p:nvPr>
            <p:ph type="pic" sz="quarter" idx="10"/>
          </p:nvPr>
        </p:nvSpPr>
        <p:spPr>
          <a:xfrm>
            <a:off x="562752" y="3982531"/>
            <a:ext cx="1079995" cy="1080008"/>
          </a:xfrm>
          <a:blipFill>
            <a:blip r:embed="rId3"/>
            <a:stretch>
              <a:fillRect/>
            </a:stretch>
          </a:blipFill>
        </p:spPr>
        <p:txBody>
          <a:bodyPr/>
          <a:lstStyle>
            <a:lvl1pPr>
              <a:defRPr>
                <a:noFill/>
              </a:defRPr>
            </a:lvl1pPr>
          </a:lstStyle>
          <a:p>
            <a:endParaRPr kumimoji="1" lang="ja-JP" altLang="en-US"/>
          </a:p>
        </p:txBody>
      </p:sp>
      <p:sp>
        <p:nvSpPr>
          <p:cNvPr id="100" name="図プレースホルダー 167">
            <a:extLst>
              <a:ext uri="{FF2B5EF4-FFF2-40B4-BE49-F238E27FC236}">
                <a16:creationId xmlns:a16="http://schemas.microsoft.com/office/drawing/2014/main" id="{B9B862EC-49DE-6B43-BF12-D20092C8381A}"/>
              </a:ext>
            </a:extLst>
          </p:cNvPr>
          <p:cNvSpPr>
            <a:spLocks noGrp="1"/>
          </p:cNvSpPr>
          <p:nvPr>
            <p:ph type="pic" sz="quarter" idx="11"/>
          </p:nvPr>
        </p:nvSpPr>
        <p:spPr>
          <a:xfrm>
            <a:off x="2123419" y="3982531"/>
            <a:ext cx="1079995" cy="1080008"/>
          </a:xfrm>
          <a:blipFill>
            <a:blip r:embed="rId4"/>
            <a:stretch>
              <a:fillRect/>
            </a:stretch>
          </a:blipFill>
        </p:spPr>
        <p:txBody>
          <a:bodyPr/>
          <a:lstStyle>
            <a:lvl1pPr>
              <a:defRPr>
                <a:noFill/>
              </a:defRPr>
            </a:lvl1pPr>
          </a:lstStyle>
          <a:p>
            <a:endParaRPr kumimoji="1" lang="ja-JP" altLang="en-US"/>
          </a:p>
        </p:txBody>
      </p:sp>
      <p:sp>
        <p:nvSpPr>
          <p:cNvPr id="101" name="図プレースホルダー 167">
            <a:extLst>
              <a:ext uri="{FF2B5EF4-FFF2-40B4-BE49-F238E27FC236}">
                <a16:creationId xmlns:a16="http://schemas.microsoft.com/office/drawing/2014/main" id="{93F2A430-C646-014D-BD2F-3A592A41CE20}"/>
              </a:ext>
            </a:extLst>
          </p:cNvPr>
          <p:cNvSpPr>
            <a:spLocks noGrp="1"/>
          </p:cNvSpPr>
          <p:nvPr>
            <p:ph type="pic" sz="quarter" idx="12"/>
          </p:nvPr>
        </p:nvSpPr>
        <p:spPr>
          <a:xfrm>
            <a:off x="3684086" y="3982531"/>
            <a:ext cx="1079995" cy="1080008"/>
          </a:xfrm>
          <a:blipFill>
            <a:blip r:embed="rId5"/>
            <a:stretch>
              <a:fillRect/>
            </a:stretch>
          </a:blipFill>
        </p:spPr>
        <p:txBody>
          <a:bodyPr/>
          <a:lstStyle>
            <a:lvl1pPr>
              <a:defRPr>
                <a:noFill/>
              </a:defRPr>
            </a:lvl1pPr>
          </a:lstStyle>
          <a:p>
            <a:endParaRPr kumimoji="1" lang="ja-JP" altLang="en-US"/>
          </a:p>
        </p:txBody>
      </p:sp>
      <p:sp>
        <p:nvSpPr>
          <p:cNvPr id="102" name="図プレースホルダー 171">
            <a:extLst>
              <a:ext uri="{FF2B5EF4-FFF2-40B4-BE49-F238E27FC236}">
                <a16:creationId xmlns:a16="http://schemas.microsoft.com/office/drawing/2014/main" id="{C4F00772-F133-F74D-A0E8-9B75893E4461}"/>
              </a:ext>
            </a:extLst>
          </p:cNvPr>
          <p:cNvSpPr>
            <a:spLocks noGrp="1"/>
          </p:cNvSpPr>
          <p:nvPr>
            <p:ph type="pic" sz="quarter" idx="13"/>
          </p:nvPr>
        </p:nvSpPr>
        <p:spPr>
          <a:xfrm>
            <a:off x="355600"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03" name="図プレースホルダー 171">
            <a:extLst>
              <a:ext uri="{FF2B5EF4-FFF2-40B4-BE49-F238E27FC236}">
                <a16:creationId xmlns:a16="http://schemas.microsoft.com/office/drawing/2014/main" id="{163C8806-76A2-2545-A45A-A8988F956B8D}"/>
              </a:ext>
            </a:extLst>
          </p:cNvPr>
          <p:cNvSpPr>
            <a:spLocks noGrp="1"/>
          </p:cNvSpPr>
          <p:nvPr>
            <p:ph type="pic" sz="quarter" idx="14"/>
          </p:nvPr>
        </p:nvSpPr>
        <p:spPr>
          <a:xfrm>
            <a:off x="4171329"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04" name="図プレースホルダー 171">
            <a:extLst>
              <a:ext uri="{FF2B5EF4-FFF2-40B4-BE49-F238E27FC236}">
                <a16:creationId xmlns:a16="http://schemas.microsoft.com/office/drawing/2014/main" id="{18AA964B-67DA-8241-BCD8-075226DC876B}"/>
              </a:ext>
            </a:extLst>
          </p:cNvPr>
          <p:cNvSpPr>
            <a:spLocks noGrp="1"/>
          </p:cNvSpPr>
          <p:nvPr>
            <p:ph type="pic" sz="quarter" idx="15"/>
          </p:nvPr>
        </p:nvSpPr>
        <p:spPr>
          <a:xfrm>
            <a:off x="1309532"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05" name="図プレースホルダー 171">
            <a:extLst>
              <a:ext uri="{FF2B5EF4-FFF2-40B4-BE49-F238E27FC236}">
                <a16:creationId xmlns:a16="http://schemas.microsoft.com/office/drawing/2014/main" id="{FFDEFBFD-9461-2947-A3BA-7A38903A09C5}"/>
              </a:ext>
            </a:extLst>
          </p:cNvPr>
          <p:cNvSpPr>
            <a:spLocks noGrp="1"/>
          </p:cNvSpPr>
          <p:nvPr>
            <p:ph type="pic" sz="quarter" idx="16"/>
          </p:nvPr>
        </p:nvSpPr>
        <p:spPr>
          <a:xfrm>
            <a:off x="2263464"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06" name="図プレースホルダー 171">
            <a:extLst>
              <a:ext uri="{FF2B5EF4-FFF2-40B4-BE49-F238E27FC236}">
                <a16:creationId xmlns:a16="http://schemas.microsoft.com/office/drawing/2014/main" id="{23BBA666-B5B3-9D40-827F-98141695927B}"/>
              </a:ext>
            </a:extLst>
          </p:cNvPr>
          <p:cNvSpPr>
            <a:spLocks noGrp="1"/>
          </p:cNvSpPr>
          <p:nvPr>
            <p:ph type="pic" sz="quarter" idx="17"/>
          </p:nvPr>
        </p:nvSpPr>
        <p:spPr>
          <a:xfrm>
            <a:off x="3217396"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Tree>
    <p:extLst>
      <p:ext uri="{BB962C8B-B14F-4D97-AF65-F5344CB8AC3E}">
        <p14:creationId xmlns:p14="http://schemas.microsoft.com/office/powerpoint/2010/main" val="334626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107" name="object 2">
            <a:extLst>
              <a:ext uri="{FF2B5EF4-FFF2-40B4-BE49-F238E27FC236}">
                <a16:creationId xmlns:a16="http://schemas.microsoft.com/office/drawing/2014/main" id="{A9E35AE6-347C-6240-ADFA-722BA94F1249}"/>
              </a:ext>
            </a:extLst>
          </p:cNvPr>
          <p:cNvPicPr/>
          <p:nvPr userDrawn="1"/>
        </p:nvPicPr>
        <p:blipFill>
          <a:blip r:embed="rId2" cstate="print"/>
          <a:stretch>
            <a:fillRect/>
          </a:stretch>
        </p:blipFill>
        <p:spPr>
          <a:xfrm>
            <a:off x="0" y="-317"/>
            <a:ext cx="5327992" cy="7559992"/>
          </a:xfrm>
          <a:prstGeom prst="rect">
            <a:avLst/>
          </a:prstGeom>
        </p:spPr>
      </p:pic>
      <p:grpSp>
        <p:nvGrpSpPr>
          <p:cNvPr id="110" name="object 42">
            <a:extLst>
              <a:ext uri="{FF2B5EF4-FFF2-40B4-BE49-F238E27FC236}">
                <a16:creationId xmlns:a16="http://schemas.microsoft.com/office/drawing/2014/main" id="{FA51B3EC-5F2E-8841-9259-20749E428577}"/>
              </a:ext>
            </a:extLst>
          </p:cNvPr>
          <p:cNvGrpSpPr/>
          <p:nvPr userDrawn="1"/>
        </p:nvGrpSpPr>
        <p:grpSpPr>
          <a:xfrm>
            <a:off x="353060" y="500053"/>
            <a:ext cx="4621530" cy="299085"/>
            <a:chOff x="5681295" y="500053"/>
            <a:chExt cx="4621530" cy="299085"/>
          </a:xfrm>
        </p:grpSpPr>
        <p:sp>
          <p:nvSpPr>
            <p:cNvPr id="111" name="object 43">
              <a:extLst>
                <a:ext uri="{FF2B5EF4-FFF2-40B4-BE49-F238E27FC236}">
                  <a16:creationId xmlns:a16="http://schemas.microsoft.com/office/drawing/2014/main" id="{232BC9C8-8E47-E044-AF41-9732ED458B2E}"/>
                </a:ext>
              </a:extLst>
            </p:cNvPr>
            <p:cNvSpPr/>
            <p:nvPr/>
          </p:nvSpPr>
          <p:spPr>
            <a:xfrm>
              <a:off x="5687962" y="668044"/>
              <a:ext cx="4608195" cy="0"/>
            </a:xfrm>
            <a:custGeom>
              <a:avLst/>
              <a:gdLst/>
              <a:ahLst/>
              <a:cxnLst/>
              <a:rect l="l" t="t" r="r" b="b"/>
              <a:pathLst>
                <a:path w="4608195">
                  <a:moveTo>
                    <a:pt x="0" y="0"/>
                  </a:moveTo>
                  <a:lnTo>
                    <a:pt x="4608004" y="0"/>
                  </a:lnTo>
                </a:path>
              </a:pathLst>
            </a:custGeom>
            <a:ln w="12827">
              <a:solidFill>
                <a:srgbClr val="9B8579"/>
              </a:solidFill>
            </a:ln>
          </p:spPr>
          <p:txBody>
            <a:bodyPr wrap="square" lIns="0" tIns="0" rIns="0" bIns="0" rtlCol="0"/>
            <a:lstStyle/>
            <a:p>
              <a:endParaRPr/>
            </a:p>
          </p:txBody>
        </p:sp>
        <p:sp>
          <p:nvSpPr>
            <p:cNvPr id="112" name="object 44">
              <a:extLst>
                <a:ext uri="{FF2B5EF4-FFF2-40B4-BE49-F238E27FC236}">
                  <a16:creationId xmlns:a16="http://schemas.microsoft.com/office/drawing/2014/main" id="{577C94CA-EED9-C84F-B7CF-281782755ECE}"/>
                </a:ext>
              </a:extLst>
            </p:cNvPr>
            <p:cNvSpPr/>
            <p:nvPr/>
          </p:nvSpPr>
          <p:spPr>
            <a:xfrm>
              <a:off x="5687962" y="631140"/>
              <a:ext cx="4608195" cy="0"/>
            </a:xfrm>
            <a:custGeom>
              <a:avLst/>
              <a:gdLst/>
              <a:ahLst/>
              <a:cxnLst/>
              <a:rect l="l" t="t" r="r" b="b"/>
              <a:pathLst>
                <a:path w="4608195">
                  <a:moveTo>
                    <a:pt x="0" y="0"/>
                  </a:moveTo>
                  <a:lnTo>
                    <a:pt x="4608004" y="0"/>
                  </a:lnTo>
                </a:path>
              </a:pathLst>
            </a:custGeom>
            <a:ln w="12827">
              <a:solidFill>
                <a:srgbClr val="9B8579"/>
              </a:solidFill>
            </a:ln>
          </p:spPr>
          <p:txBody>
            <a:bodyPr wrap="square" lIns="0" tIns="0" rIns="0" bIns="0" rtlCol="0"/>
            <a:lstStyle/>
            <a:p>
              <a:endParaRPr/>
            </a:p>
          </p:txBody>
        </p:sp>
        <p:sp>
          <p:nvSpPr>
            <p:cNvPr id="113" name="object 45">
              <a:extLst>
                <a:ext uri="{FF2B5EF4-FFF2-40B4-BE49-F238E27FC236}">
                  <a16:creationId xmlns:a16="http://schemas.microsoft.com/office/drawing/2014/main" id="{2159BEDC-F661-194E-9AB7-3ECC3A416BDA}"/>
                </a:ext>
              </a:extLst>
            </p:cNvPr>
            <p:cNvSpPr/>
            <p:nvPr/>
          </p:nvSpPr>
          <p:spPr>
            <a:xfrm>
              <a:off x="7272994" y="500053"/>
              <a:ext cx="1438275" cy="299085"/>
            </a:xfrm>
            <a:custGeom>
              <a:avLst/>
              <a:gdLst/>
              <a:ahLst/>
              <a:cxnLst/>
              <a:rect l="l" t="t" r="r" b="b"/>
              <a:pathLst>
                <a:path w="1438275" h="299084">
                  <a:moveTo>
                    <a:pt x="1346714" y="0"/>
                  </a:moveTo>
                  <a:lnTo>
                    <a:pt x="91230" y="0"/>
                  </a:lnTo>
                  <a:lnTo>
                    <a:pt x="76148" y="2614"/>
                  </a:lnTo>
                  <a:lnTo>
                    <a:pt x="41167" y="33134"/>
                  </a:lnTo>
                  <a:lnTo>
                    <a:pt x="5810" y="116408"/>
                  </a:lnTo>
                  <a:lnTo>
                    <a:pt x="0" y="149542"/>
                  </a:lnTo>
                  <a:lnTo>
                    <a:pt x="1452" y="167196"/>
                  </a:lnTo>
                  <a:lnTo>
                    <a:pt x="41167" y="265938"/>
                  </a:lnTo>
                  <a:lnTo>
                    <a:pt x="76148" y="296457"/>
                  </a:lnTo>
                  <a:lnTo>
                    <a:pt x="91230" y="299072"/>
                  </a:lnTo>
                  <a:lnTo>
                    <a:pt x="1346714" y="299072"/>
                  </a:lnTo>
                  <a:lnTo>
                    <a:pt x="1388474" y="278803"/>
                  </a:lnTo>
                  <a:lnTo>
                    <a:pt x="1432134" y="182676"/>
                  </a:lnTo>
                  <a:lnTo>
                    <a:pt x="1437944" y="149542"/>
                  </a:lnTo>
                  <a:lnTo>
                    <a:pt x="1436492" y="131888"/>
                  </a:lnTo>
                  <a:lnTo>
                    <a:pt x="1396777" y="33134"/>
                  </a:lnTo>
                  <a:lnTo>
                    <a:pt x="1361796" y="2614"/>
                  </a:lnTo>
                  <a:lnTo>
                    <a:pt x="1346714" y="0"/>
                  </a:lnTo>
                  <a:close/>
                </a:path>
              </a:pathLst>
            </a:custGeom>
            <a:solidFill>
              <a:srgbClr val="754C28"/>
            </a:solidFill>
          </p:spPr>
          <p:txBody>
            <a:bodyPr wrap="square" lIns="0" tIns="0" rIns="0" bIns="0" rtlCol="0"/>
            <a:lstStyle/>
            <a:p>
              <a:endParaRPr/>
            </a:p>
          </p:txBody>
        </p:sp>
      </p:grpSp>
      <p:grpSp>
        <p:nvGrpSpPr>
          <p:cNvPr id="114" name="object 48">
            <a:extLst>
              <a:ext uri="{FF2B5EF4-FFF2-40B4-BE49-F238E27FC236}">
                <a16:creationId xmlns:a16="http://schemas.microsoft.com/office/drawing/2014/main" id="{D41BB108-B499-8B4B-9739-56997C12BFA8}"/>
              </a:ext>
            </a:extLst>
          </p:cNvPr>
          <p:cNvGrpSpPr/>
          <p:nvPr userDrawn="1"/>
        </p:nvGrpSpPr>
        <p:grpSpPr>
          <a:xfrm>
            <a:off x="2860217" y="960843"/>
            <a:ext cx="193040" cy="193040"/>
            <a:chOff x="8188452" y="960843"/>
            <a:chExt cx="193040" cy="193040"/>
          </a:xfrm>
        </p:grpSpPr>
        <p:sp>
          <p:nvSpPr>
            <p:cNvPr id="115" name="object 49">
              <a:extLst>
                <a:ext uri="{FF2B5EF4-FFF2-40B4-BE49-F238E27FC236}">
                  <a16:creationId xmlns:a16="http://schemas.microsoft.com/office/drawing/2014/main" id="{3602385E-497E-534E-A74C-73E30FEEF5FF}"/>
                </a:ext>
              </a:extLst>
            </p:cNvPr>
            <p:cNvSpPr/>
            <p:nvPr/>
          </p:nvSpPr>
          <p:spPr>
            <a:xfrm>
              <a:off x="8194802" y="967193"/>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16" name="object 50">
              <a:extLst>
                <a:ext uri="{FF2B5EF4-FFF2-40B4-BE49-F238E27FC236}">
                  <a16:creationId xmlns:a16="http://schemas.microsoft.com/office/drawing/2014/main" id="{5F5400CB-2A45-E245-8864-E229472FDC2B}"/>
                </a:ext>
              </a:extLst>
            </p:cNvPr>
            <p:cNvSpPr/>
            <p:nvPr/>
          </p:nvSpPr>
          <p:spPr>
            <a:xfrm>
              <a:off x="8194802" y="967193"/>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17" name="object 51">
            <a:extLst>
              <a:ext uri="{FF2B5EF4-FFF2-40B4-BE49-F238E27FC236}">
                <a16:creationId xmlns:a16="http://schemas.microsoft.com/office/drawing/2014/main" id="{F6413CCC-13E2-7B48-B68C-F7F24EC2202D}"/>
              </a:ext>
            </a:extLst>
          </p:cNvPr>
          <p:cNvGrpSpPr/>
          <p:nvPr userDrawn="1"/>
        </p:nvGrpSpPr>
        <p:grpSpPr>
          <a:xfrm>
            <a:off x="2860217" y="1240231"/>
            <a:ext cx="193040" cy="193040"/>
            <a:chOff x="8188452" y="1240231"/>
            <a:chExt cx="193040" cy="193040"/>
          </a:xfrm>
        </p:grpSpPr>
        <p:sp>
          <p:nvSpPr>
            <p:cNvPr id="118" name="object 52">
              <a:extLst>
                <a:ext uri="{FF2B5EF4-FFF2-40B4-BE49-F238E27FC236}">
                  <a16:creationId xmlns:a16="http://schemas.microsoft.com/office/drawing/2014/main" id="{FF76AAE7-06E9-134D-A8BC-18FB16EB5D88}"/>
                </a:ext>
              </a:extLst>
            </p:cNvPr>
            <p:cNvSpPr/>
            <p:nvPr/>
          </p:nvSpPr>
          <p:spPr>
            <a:xfrm>
              <a:off x="8194802" y="1246581"/>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19" name="object 53">
              <a:extLst>
                <a:ext uri="{FF2B5EF4-FFF2-40B4-BE49-F238E27FC236}">
                  <a16:creationId xmlns:a16="http://schemas.microsoft.com/office/drawing/2014/main" id="{84EF31C2-6762-AE40-8E9B-7660E2D2F4E5}"/>
                </a:ext>
              </a:extLst>
            </p:cNvPr>
            <p:cNvSpPr/>
            <p:nvPr/>
          </p:nvSpPr>
          <p:spPr>
            <a:xfrm>
              <a:off x="8194802" y="1246581"/>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20" name="object 54">
            <a:extLst>
              <a:ext uri="{FF2B5EF4-FFF2-40B4-BE49-F238E27FC236}">
                <a16:creationId xmlns:a16="http://schemas.microsoft.com/office/drawing/2014/main" id="{2B8C6DB3-24EF-E74F-B543-51C9422279AB}"/>
              </a:ext>
            </a:extLst>
          </p:cNvPr>
          <p:cNvGrpSpPr/>
          <p:nvPr userDrawn="1"/>
        </p:nvGrpSpPr>
        <p:grpSpPr>
          <a:xfrm>
            <a:off x="2860217" y="1519605"/>
            <a:ext cx="193040" cy="193040"/>
            <a:chOff x="8188452" y="1519605"/>
            <a:chExt cx="193040" cy="193040"/>
          </a:xfrm>
        </p:grpSpPr>
        <p:sp>
          <p:nvSpPr>
            <p:cNvPr id="121" name="object 55">
              <a:extLst>
                <a:ext uri="{FF2B5EF4-FFF2-40B4-BE49-F238E27FC236}">
                  <a16:creationId xmlns:a16="http://schemas.microsoft.com/office/drawing/2014/main" id="{3DA09081-C04C-D148-9DE2-F79D51C3B96D}"/>
                </a:ext>
              </a:extLst>
            </p:cNvPr>
            <p:cNvSpPr/>
            <p:nvPr/>
          </p:nvSpPr>
          <p:spPr>
            <a:xfrm>
              <a:off x="8194802" y="1525955"/>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22" name="object 56">
              <a:extLst>
                <a:ext uri="{FF2B5EF4-FFF2-40B4-BE49-F238E27FC236}">
                  <a16:creationId xmlns:a16="http://schemas.microsoft.com/office/drawing/2014/main" id="{2AA86610-31FA-6D4B-861B-D1E9233336B6}"/>
                </a:ext>
              </a:extLst>
            </p:cNvPr>
            <p:cNvSpPr/>
            <p:nvPr/>
          </p:nvSpPr>
          <p:spPr>
            <a:xfrm>
              <a:off x="8194802" y="1525955"/>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23" name="object 57">
            <a:extLst>
              <a:ext uri="{FF2B5EF4-FFF2-40B4-BE49-F238E27FC236}">
                <a16:creationId xmlns:a16="http://schemas.microsoft.com/office/drawing/2014/main" id="{AD24FD8B-6476-9041-9C82-1E261AA16FCB}"/>
              </a:ext>
            </a:extLst>
          </p:cNvPr>
          <p:cNvGrpSpPr/>
          <p:nvPr userDrawn="1"/>
        </p:nvGrpSpPr>
        <p:grpSpPr>
          <a:xfrm>
            <a:off x="2860217" y="1798993"/>
            <a:ext cx="193040" cy="193040"/>
            <a:chOff x="8188452" y="1798993"/>
            <a:chExt cx="193040" cy="193040"/>
          </a:xfrm>
        </p:grpSpPr>
        <p:sp>
          <p:nvSpPr>
            <p:cNvPr id="124" name="object 58">
              <a:extLst>
                <a:ext uri="{FF2B5EF4-FFF2-40B4-BE49-F238E27FC236}">
                  <a16:creationId xmlns:a16="http://schemas.microsoft.com/office/drawing/2014/main" id="{AD41F313-8B8C-C045-94D6-D7D25458F8CC}"/>
                </a:ext>
              </a:extLst>
            </p:cNvPr>
            <p:cNvSpPr/>
            <p:nvPr/>
          </p:nvSpPr>
          <p:spPr>
            <a:xfrm>
              <a:off x="8194802" y="1805343"/>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25" name="object 59">
              <a:extLst>
                <a:ext uri="{FF2B5EF4-FFF2-40B4-BE49-F238E27FC236}">
                  <a16:creationId xmlns:a16="http://schemas.microsoft.com/office/drawing/2014/main" id="{87751DEB-4D8D-DD45-B7BF-5B7441EE9591}"/>
                </a:ext>
              </a:extLst>
            </p:cNvPr>
            <p:cNvSpPr/>
            <p:nvPr/>
          </p:nvSpPr>
          <p:spPr>
            <a:xfrm>
              <a:off x="8194802" y="1805343"/>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26" name="object 60">
            <a:extLst>
              <a:ext uri="{FF2B5EF4-FFF2-40B4-BE49-F238E27FC236}">
                <a16:creationId xmlns:a16="http://schemas.microsoft.com/office/drawing/2014/main" id="{5D0858BF-1C09-A54D-9E25-A383F12386E9}"/>
              </a:ext>
            </a:extLst>
          </p:cNvPr>
          <p:cNvGrpSpPr/>
          <p:nvPr userDrawn="1"/>
        </p:nvGrpSpPr>
        <p:grpSpPr>
          <a:xfrm>
            <a:off x="2860217" y="2078380"/>
            <a:ext cx="193040" cy="193040"/>
            <a:chOff x="8188452" y="2078380"/>
            <a:chExt cx="193040" cy="193040"/>
          </a:xfrm>
        </p:grpSpPr>
        <p:sp>
          <p:nvSpPr>
            <p:cNvPr id="127" name="object 61">
              <a:extLst>
                <a:ext uri="{FF2B5EF4-FFF2-40B4-BE49-F238E27FC236}">
                  <a16:creationId xmlns:a16="http://schemas.microsoft.com/office/drawing/2014/main" id="{15F9B11D-C78C-864D-AF2F-5E52FC502C69}"/>
                </a:ext>
              </a:extLst>
            </p:cNvPr>
            <p:cNvSpPr/>
            <p:nvPr/>
          </p:nvSpPr>
          <p:spPr>
            <a:xfrm>
              <a:off x="8194802" y="2084730"/>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28" name="object 62">
              <a:extLst>
                <a:ext uri="{FF2B5EF4-FFF2-40B4-BE49-F238E27FC236}">
                  <a16:creationId xmlns:a16="http://schemas.microsoft.com/office/drawing/2014/main" id="{0AC64277-52DE-B542-925E-17CD1DAB6D67}"/>
                </a:ext>
              </a:extLst>
            </p:cNvPr>
            <p:cNvSpPr/>
            <p:nvPr/>
          </p:nvSpPr>
          <p:spPr>
            <a:xfrm>
              <a:off x="8194802" y="2084730"/>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29" name="object 63">
            <a:extLst>
              <a:ext uri="{FF2B5EF4-FFF2-40B4-BE49-F238E27FC236}">
                <a16:creationId xmlns:a16="http://schemas.microsoft.com/office/drawing/2014/main" id="{6BF5683F-D03A-BC48-A50F-D793F950B0BE}"/>
              </a:ext>
            </a:extLst>
          </p:cNvPr>
          <p:cNvGrpSpPr/>
          <p:nvPr userDrawn="1"/>
        </p:nvGrpSpPr>
        <p:grpSpPr>
          <a:xfrm>
            <a:off x="2860217" y="2357767"/>
            <a:ext cx="193040" cy="193040"/>
            <a:chOff x="8188452" y="2357767"/>
            <a:chExt cx="193040" cy="193040"/>
          </a:xfrm>
        </p:grpSpPr>
        <p:sp>
          <p:nvSpPr>
            <p:cNvPr id="130" name="object 64">
              <a:extLst>
                <a:ext uri="{FF2B5EF4-FFF2-40B4-BE49-F238E27FC236}">
                  <a16:creationId xmlns:a16="http://schemas.microsoft.com/office/drawing/2014/main" id="{E97BD3D1-103C-0746-B184-905B013A2F97}"/>
                </a:ext>
              </a:extLst>
            </p:cNvPr>
            <p:cNvSpPr/>
            <p:nvPr/>
          </p:nvSpPr>
          <p:spPr>
            <a:xfrm>
              <a:off x="8194802" y="2364117"/>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31" name="object 65">
              <a:extLst>
                <a:ext uri="{FF2B5EF4-FFF2-40B4-BE49-F238E27FC236}">
                  <a16:creationId xmlns:a16="http://schemas.microsoft.com/office/drawing/2014/main" id="{D2AEF855-A347-3442-89F4-D22F25F70F86}"/>
                </a:ext>
              </a:extLst>
            </p:cNvPr>
            <p:cNvSpPr/>
            <p:nvPr/>
          </p:nvSpPr>
          <p:spPr>
            <a:xfrm>
              <a:off x="8194802" y="2364117"/>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32" name="object 66">
            <a:extLst>
              <a:ext uri="{FF2B5EF4-FFF2-40B4-BE49-F238E27FC236}">
                <a16:creationId xmlns:a16="http://schemas.microsoft.com/office/drawing/2014/main" id="{49C96627-27E1-894E-9A2B-18470DCCDF63}"/>
              </a:ext>
            </a:extLst>
          </p:cNvPr>
          <p:cNvGrpSpPr/>
          <p:nvPr userDrawn="1"/>
        </p:nvGrpSpPr>
        <p:grpSpPr>
          <a:xfrm>
            <a:off x="2860217" y="2637154"/>
            <a:ext cx="193040" cy="193040"/>
            <a:chOff x="8188452" y="2637154"/>
            <a:chExt cx="193040" cy="193040"/>
          </a:xfrm>
        </p:grpSpPr>
        <p:sp>
          <p:nvSpPr>
            <p:cNvPr id="133" name="object 67">
              <a:extLst>
                <a:ext uri="{FF2B5EF4-FFF2-40B4-BE49-F238E27FC236}">
                  <a16:creationId xmlns:a16="http://schemas.microsoft.com/office/drawing/2014/main" id="{1492D0EA-919B-D245-852D-934C4C10382D}"/>
                </a:ext>
              </a:extLst>
            </p:cNvPr>
            <p:cNvSpPr/>
            <p:nvPr/>
          </p:nvSpPr>
          <p:spPr>
            <a:xfrm>
              <a:off x="8194802" y="2643504"/>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34" name="object 68">
              <a:extLst>
                <a:ext uri="{FF2B5EF4-FFF2-40B4-BE49-F238E27FC236}">
                  <a16:creationId xmlns:a16="http://schemas.microsoft.com/office/drawing/2014/main" id="{F0C84E7C-A291-5545-8E73-67004E451B2F}"/>
                </a:ext>
              </a:extLst>
            </p:cNvPr>
            <p:cNvSpPr/>
            <p:nvPr/>
          </p:nvSpPr>
          <p:spPr>
            <a:xfrm>
              <a:off x="8194802" y="2643504"/>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35" name="object 69">
            <a:extLst>
              <a:ext uri="{FF2B5EF4-FFF2-40B4-BE49-F238E27FC236}">
                <a16:creationId xmlns:a16="http://schemas.microsoft.com/office/drawing/2014/main" id="{EE256275-5163-1D40-8B4D-793D5ABBE0F4}"/>
              </a:ext>
            </a:extLst>
          </p:cNvPr>
          <p:cNvGrpSpPr/>
          <p:nvPr userDrawn="1"/>
        </p:nvGrpSpPr>
        <p:grpSpPr>
          <a:xfrm>
            <a:off x="2860217" y="2916542"/>
            <a:ext cx="193040" cy="193040"/>
            <a:chOff x="8188452" y="2916542"/>
            <a:chExt cx="193040" cy="193040"/>
          </a:xfrm>
        </p:grpSpPr>
        <p:sp>
          <p:nvSpPr>
            <p:cNvPr id="136" name="object 70">
              <a:extLst>
                <a:ext uri="{FF2B5EF4-FFF2-40B4-BE49-F238E27FC236}">
                  <a16:creationId xmlns:a16="http://schemas.microsoft.com/office/drawing/2014/main" id="{BAB896EC-03D5-0B4A-8EF4-B1AC35769201}"/>
                </a:ext>
              </a:extLst>
            </p:cNvPr>
            <p:cNvSpPr/>
            <p:nvPr/>
          </p:nvSpPr>
          <p:spPr>
            <a:xfrm>
              <a:off x="8194802" y="2922892"/>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37" name="object 71">
              <a:extLst>
                <a:ext uri="{FF2B5EF4-FFF2-40B4-BE49-F238E27FC236}">
                  <a16:creationId xmlns:a16="http://schemas.microsoft.com/office/drawing/2014/main" id="{91FB6098-067D-AE4B-B2A8-D92ED120A322}"/>
                </a:ext>
              </a:extLst>
            </p:cNvPr>
            <p:cNvSpPr/>
            <p:nvPr/>
          </p:nvSpPr>
          <p:spPr>
            <a:xfrm>
              <a:off x="8194802" y="2922892"/>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38" name="object 72">
            <a:extLst>
              <a:ext uri="{FF2B5EF4-FFF2-40B4-BE49-F238E27FC236}">
                <a16:creationId xmlns:a16="http://schemas.microsoft.com/office/drawing/2014/main" id="{BB164125-6DC3-5A4A-988D-ED5390399B38}"/>
              </a:ext>
            </a:extLst>
          </p:cNvPr>
          <p:cNvGrpSpPr/>
          <p:nvPr userDrawn="1"/>
        </p:nvGrpSpPr>
        <p:grpSpPr>
          <a:xfrm>
            <a:off x="2860217" y="3195929"/>
            <a:ext cx="193040" cy="193040"/>
            <a:chOff x="8188452" y="3195929"/>
            <a:chExt cx="193040" cy="193040"/>
          </a:xfrm>
        </p:grpSpPr>
        <p:sp>
          <p:nvSpPr>
            <p:cNvPr id="139" name="object 73">
              <a:extLst>
                <a:ext uri="{FF2B5EF4-FFF2-40B4-BE49-F238E27FC236}">
                  <a16:creationId xmlns:a16="http://schemas.microsoft.com/office/drawing/2014/main" id="{A44DE20E-8C4D-C74E-9BA5-37863BD3FD61}"/>
                </a:ext>
              </a:extLst>
            </p:cNvPr>
            <p:cNvSpPr/>
            <p:nvPr/>
          </p:nvSpPr>
          <p:spPr>
            <a:xfrm>
              <a:off x="8194802" y="3202279"/>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40" name="object 74">
              <a:extLst>
                <a:ext uri="{FF2B5EF4-FFF2-40B4-BE49-F238E27FC236}">
                  <a16:creationId xmlns:a16="http://schemas.microsoft.com/office/drawing/2014/main" id="{4B4D6F57-E103-4443-9E91-86CEC15B6DBB}"/>
                </a:ext>
              </a:extLst>
            </p:cNvPr>
            <p:cNvSpPr/>
            <p:nvPr/>
          </p:nvSpPr>
          <p:spPr>
            <a:xfrm>
              <a:off x="8194802" y="3202279"/>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41" name="object 75">
            <a:extLst>
              <a:ext uri="{FF2B5EF4-FFF2-40B4-BE49-F238E27FC236}">
                <a16:creationId xmlns:a16="http://schemas.microsoft.com/office/drawing/2014/main" id="{7AE7FCCC-65D9-8D48-8EED-EB20A73F5A35}"/>
              </a:ext>
            </a:extLst>
          </p:cNvPr>
          <p:cNvGrpSpPr/>
          <p:nvPr userDrawn="1"/>
        </p:nvGrpSpPr>
        <p:grpSpPr>
          <a:xfrm>
            <a:off x="2860217" y="3475316"/>
            <a:ext cx="193040" cy="193040"/>
            <a:chOff x="8188452" y="3475316"/>
            <a:chExt cx="193040" cy="193040"/>
          </a:xfrm>
        </p:grpSpPr>
        <p:sp>
          <p:nvSpPr>
            <p:cNvPr id="142" name="object 76">
              <a:extLst>
                <a:ext uri="{FF2B5EF4-FFF2-40B4-BE49-F238E27FC236}">
                  <a16:creationId xmlns:a16="http://schemas.microsoft.com/office/drawing/2014/main" id="{E69682C5-48CA-F84B-99BF-AF4571EB4C37}"/>
                </a:ext>
              </a:extLst>
            </p:cNvPr>
            <p:cNvSpPr/>
            <p:nvPr/>
          </p:nvSpPr>
          <p:spPr>
            <a:xfrm>
              <a:off x="8194802" y="3481666"/>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43" name="object 77">
              <a:extLst>
                <a:ext uri="{FF2B5EF4-FFF2-40B4-BE49-F238E27FC236}">
                  <a16:creationId xmlns:a16="http://schemas.microsoft.com/office/drawing/2014/main" id="{22D0DF99-3165-9343-A309-1260A06720B0}"/>
                </a:ext>
              </a:extLst>
            </p:cNvPr>
            <p:cNvSpPr/>
            <p:nvPr/>
          </p:nvSpPr>
          <p:spPr>
            <a:xfrm>
              <a:off x="8194802" y="3481666"/>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44" name="object 78">
            <a:extLst>
              <a:ext uri="{FF2B5EF4-FFF2-40B4-BE49-F238E27FC236}">
                <a16:creationId xmlns:a16="http://schemas.microsoft.com/office/drawing/2014/main" id="{A6466605-87F7-A54A-9DDF-95516DAAA002}"/>
              </a:ext>
            </a:extLst>
          </p:cNvPr>
          <p:cNvGrpSpPr/>
          <p:nvPr userDrawn="1"/>
        </p:nvGrpSpPr>
        <p:grpSpPr>
          <a:xfrm>
            <a:off x="2860217" y="3754691"/>
            <a:ext cx="193040" cy="193040"/>
            <a:chOff x="8188452" y="3754691"/>
            <a:chExt cx="193040" cy="193040"/>
          </a:xfrm>
        </p:grpSpPr>
        <p:sp>
          <p:nvSpPr>
            <p:cNvPr id="145" name="object 79">
              <a:extLst>
                <a:ext uri="{FF2B5EF4-FFF2-40B4-BE49-F238E27FC236}">
                  <a16:creationId xmlns:a16="http://schemas.microsoft.com/office/drawing/2014/main" id="{E2277758-5410-7941-BAC7-E77D578EF817}"/>
                </a:ext>
              </a:extLst>
            </p:cNvPr>
            <p:cNvSpPr/>
            <p:nvPr/>
          </p:nvSpPr>
          <p:spPr>
            <a:xfrm>
              <a:off x="8194802" y="3761041"/>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46" name="object 80">
              <a:extLst>
                <a:ext uri="{FF2B5EF4-FFF2-40B4-BE49-F238E27FC236}">
                  <a16:creationId xmlns:a16="http://schemas.microsoft.com/office/drawing/2014/main" id="{E0BBF439-7CB6-8B43-AC67-EC22A13A5395}"/>
                </a:ext>
              </a:extLst>
            </p:cNvPr>
            <p:cNvSpPr/>
            <p:nvPr/>
          </p:nvSpPr>
          <p:spPr>
            <a:xfrm>
              <a:off x="8194802" y="3761041"/>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47" name="object 81">
            <a:extLst>
              <a:ext uri="{FF2B5EF4-FFF2-40B4-BE49-F238E27FC236}">
                <a16:creationId xmlns:a16="http://schemas.microsoft.com/office/drawing/2014/main" id="{5DC5B03A-F10E-A248-8372-106ECE18C2B5}"/>
              </a:ext>
            </a:extLst>
          </p:cNvPr>
          <p:cNvGrpSpPr/>
          <p:nvPr userDrawn="1"/>
        </p:nvGrpSpPr>
        <p:grpSpPr>
          <a:xfrm>
            <a:off x="2860217" y="4034078"/>
            <a:ext cx="193040" cy="193040"/>
            <a:chOff x="8188452" y="4034078"/>
            <a:chExt cx="193040" cy="193040"/>
          </a:xfrm>
        </p:grpSpPr>
        <p:sp>
          <p:nvSpPr>
            <p:cNvPr id="148" name="object 82">
              <a:extLst>
                <a:ext uri="{FF2B5EF4-FFF2-40B4-BE49-F238E27FC236}">
                  <a16:creationId xmlns:a16="http://schemas.microsoft.com/office/drawing/2014/main" id="{9C203A85-803E-6246-A1DF-5D398C7B67A8}"/>
                </a:ext>
              </a:extLst>
            </p:cNvPr>
            <p:cNvSpPr/>
            <p:nvPr/>
          </p:nvSpPr>
          <p:spPr>
            <a:xfrm>
              <a:off x="8194802" y="4040428"/>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49" name="object 83">
              <a:extLst>
                <a:ext uri="{FF2B5EF4-FFF2-40B4-BE49-F238E27FC236}">
                  <a16:creationId xmlns:a16="http://schemas.microsoft.com/office/drawing/2014/main" id="{1810D93F-6997-3740-BC37-14ECD0F52BC9}"/>
                </a:ext>
              </a:extLst>
            </p:cNvPr>
            <p:cNvSpPr/>
            <p:nvPr/>
          </p:nvSpPr>
          <p:spPr>
            <a:xfrm>
              <a:off x="8194802" y="4040428"/>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50" name="object 84">
            <a:extLst>
              <a:ext uri="{FF2B5EF4-FFF2-40B4-BE49-F238E27FC236}">
                <a16:creationId xmlns:a16="http://schemas.microsoft.com/office/drawing/2014/main" id="{101BBBF5-25A0-6E49-A32E-91604BB2317C}"/>
              </a:ext>
            </a:extLst>
          </p:cNvPr>
          <p:cNvGrpSpPr/>
          <p:nvPr userDrawn="1"/>
        </p:nvGrpSpPr>
        <p:grpSpPr>
          <a:xfrm>
            <a:off x="486739" y="960843"/>
            <a:ext cx="193040" cy="3545840"/>
            <a:chOff x="5814974" y="960843"/>
            <a:chExt cx="193040" cy="3545840"/>
          </a:xfrm>
        </p:grpSpPr>
        <p:sp>
          <p:nvSpPr>
            <p:cNvPr id="151" name="object 85">
              <a:extLst>
                <a:ext uri="{FF2B5EF4-FFF2-40B4-BE49-F238E27FC236}">
                  <a16:creationId xmlns:a16="http://schemas.microsoft.com/office/drawing/2014/main" id="{71F3DB43-ACB9-6D4D-809D-A22D73919492}"/>
                </a:ext>
              </a:extLst>
            </p:cNvPr>
            <p:cNvSpPr/>
            <p:nvPr/>
          </p:nvSpPr>
          <p:spPr>
            <a:xfrm>
              <a:off x="5821324" y="967193"/>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52" name="object 86">
              <a:extLst>
                <a:ext uri="{FF2B5EF4-FFF2-40B4-BE49-F238E27FC236}">
                  <a16:creationId xmlns:a16="http://schemas.microsoft.com/office/drawing/2014/main" id="{BEA15450-C37E-8A46-8A08-7EB77DA8C8CF}"/>
                </a:ext>
              </a:extLst>
            </p:cNvPr>
            <p:cNvSpPr/>
            <p:nvPr/>
          </p:nvSpPr>
          <p:spPr>
            <a:xfrm>
              <a:off x="5821324" y="967193"/>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53" name="object 87">
              <a:extLst>
                <a:ext uri="{FF2B5EF4-FFF2-40B4-BE49-F238E27FC236}">
                  <a16:creationId xmlns:a16="http://schemas.microsoft.com/office/drawing/2014/main" id="{24897389-40CD-BF44-8742-5A04005EF3C4}"/>
                </a:ext>
              </a:extLst>
            </p:cNvPr>
            <p:cNvSpPr/>
            <p:nvPr/>
          </p:nvSpPr>
          <p:spPr>
            <a:xfrm>
              <a:off x="5821324" y="1246581"/>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54" name="object 88">
              <a:extLst>
                <a:ext uri="{FF2B5EF4-FFF2-40B4-BE49-F238E27FC236}">
                  <a16:creationId xmlns:a16="http://schemas.microsoft.com/office/drawing/2014/main" id="{51BC29FF-D7B4-E841-B7C7-CAB8FAFD9FB5}"/>
                </a:ext>
              </a:extLst>
            </p:cNvPr>
            <p:cNvSpPr/>
            <p:nvPr/>
          </p:nvSpPr>
          <p:spPr>
            <a:xfrm>
              <a:off x="5821324" y="1246581"/>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55" name="object 89">
              <a:extLst>
                <a:ext uri="{FF2B5EF4-FFF2-40B4-BE49-F238E27FC236}">
                  <a16:creationId xmlns:a16="http://schemas.microsoft.com/office/drawing/2014/main" id="{5270F111-0FB7-5B42-97F3-AF4D34B08EF5}"/>
                </a:ext>
              </a:extLst>
            </p:cNvPr>
            <p:cNvSpPr/>
            <p:nvPr/>
          </p:nvSpPr>
          <p:spPr>
            <a:xfrm>
              <a:off x="5821324" y="1525955"/>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56" name="object 90">
              <a:extLst>
                <a:ext uri="{FF2B5EF4-FFF2-40B4-BE49-F238E27FC236}">
                  <a16:creationId xmlns:a16="http://schemas.microsoft.com/office/drawing/2014/main" id="{EAC2EBC2-1C5F-1642-BF2C-A16382EE7333}"/>
                </a:ext>
              </a:extLst>
            </p:cNvPr>
            <p:cNvSpPr/>
            <p:nvPr/>
          </p:nvSpPr>
          <p:spPr>
            <a:xfrm>
              <a:off x="5821324" y="1525955"/>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57" name="object 91">
              <a:extLst>
                <a:ext uri="{FF2B5EF4-FFF2-40B4-BE49-F238E27FC236}">
                  <a16:creationId xmlns:a16="http://schemas.microsoft.com/office/drawing/2014/main" id="{176CE806-F7CA-6540-84BC-FA7C7C90C324}"/>
                </a:ext>
              </a:extLst>
            </p:cNvPr>
            <p:cNvSpPr/>
            <p:nvPr/>
          </p:nvSpPr>
          <p:spPr>
            <a:xfrm>
              <a:off x="5821324" y="1805343"/>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58" name="object 92">
              <a:extLst>
                <a:ext uri="{FF2B5EF4-FFF2-40B4-BE49-F238E27FC236}">
                  <a16:creationId xmlns:a16="http://schemas.microsoft.com/office/drawing/2014/main" id="{9329C041-D1FB-8B4F-8070-AF16B8A77215}"/>
                </a:ext>
              </a:extLst>
            </p:cNvPr>
            <p:cNvSpPr/>
            <p:nvPr/>
          </p:nvSpPr>
          <p:spPr>
            <a:xfrm>
              <a:off x="5821324" y="1805343"/>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59" name="object 93">
              <a:extLst>
                <a:ext uri="{FF2B5EF4-FFF2-40B4-BE49-F238E27FC236}">
                  <a16:creationId xmlns:a16="http://schemas.microsoft.com/office/drawing/2014/main" id="{72519628-8B32-044F-9F82-139FB9A1DB93}"/>
                </a:ext>
              </a:extLst>
            </p:cNvPr>
            <p:cNvSpPr/>
            <p:nvPr/>
          </p:nvSpPr>
          <p:spPr>
            <a:xfrm>
              <a:off x="5821324" y="2084730"/>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0" name="object 94">
              <a:extLst>
                <a:ext uri="{FF2B5EF4-FFF2-40B4-BE49-F238E27FC236}">
                  <a16:creationId xmlns:a16="http://schemas.microsoft.com/office/drawing/2014/main" id="{7D2A9E9B-F67B-3E4B-97A8-5645AA6CAE13}"/>
                </a:ext>
              </a:extLst>
            </p:cNvPr>
            <p:cNvSpPr/>
            <p:nvPr/>
          </p:nvSpPr>
          <p:spPr>
            <a:xfrm>
              <a:off x="5821324" y="2084730"/>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1" name="object 95">
              <a:extLst>
                <a:ext uri="{FF2B5EF4-FFF2-40B4-BE49-F238E27FC236}">
                  <a16:creationId xmlns:a16="http://schemas.microsoft.com/office/drawing/2014/main" id="{0FCF0406-3761-3842-BC38-FE06D799E070}"/>
                </a:ext>
              </a:extLst>
            </p:cNvPr>
            <p:cNvSpPr/>
            <p:nvPr/>
          </p:nvSpPr>
          <p:spPr>
            <a:xfrm>
              <a:off x="5821324" y="2364117"/>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2" name="object 96">
              <a:extLst>
                <a:ext uri="{FF2B5EF4-FFF2-40B4-BE49-F238E27FC236}">
                  <a16:creationId xmlns:a16="http://schemas.microsoft.com/office/drawing/2014/main" id="{52406A9E-90B2-B645-80D1-385D415BB26B}"/>
                </a:ext>
              </a:extLst>
            </p:cNvPr>
            <p:cNvSpPr/>
            <p:nvPr/>
          </p:nvSpPr>
          <p:spPr>
            <a:xfrm>
              <a:off x="5821324" y="2364117"/>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3" name="object 97">
              <a:extLst>
                <a:ext uri="{FF2B5EF4-FFF2-40B4-BE49-F238E27FC236}">
                  <a16:creationId xmlns:a16="http://schemas.microsoft.com/office/drawing/2014/main" id="{D3ACA4EA-2171-B547-A88A-CDBED00441C4}"/>
                </a:ext>
              </a:extLst>
            </p:cNvPr>
            <p:cNvSpPr/>
            <p:nvPr/>
          </p:nvSpPr>
          <p:spPr>
            <a:xfrm>
              <a:off x="5821324" y="2643504"/>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4" name="object 98">
              <a:extLst>
                <a:ext uri="{FF2B5EF4-FFF2-40B4-BE49-F238E27FC236}">
                  <a16:creationId xmlns:a16="http://schemas.microsoft.com/office/drawing/2014/main" id="{DEFB4F29-219B-684B-8D58-6E00EA0D32B8}"/>
                </a:ext>
              </a:extLst>
            </p:cNvPr>
            <p:cNvSpPr/>
            <p:nvPr/>
          </p:nvSpPr>
          <p:spPr>
            <a:xfrm>
              <a:off x="5821324" y="2643504"/>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5" name="object 99">
              <a:extLst>
                <a:ext uri="{FF2B5EF4-FFF2-40B4-BE49-F238E27FC236}">
                  <a16:creationId xmlns:a16="http://schemas.microsoft.com/office/drawing/2014/main" id="{9ED37D65-6B19-4A40-8D93-B1627ED93718}"/>
                </a:ext>
              </a:extLst>
            </p:cNvPr>
            <p:cNvSpPr/>
            <p:nvPr/>
          </p:nvSpPr>
          <p:spPr>
            <a:xfrm>
              <a:off x="5821324" y="2922892"/>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6" name="object 100">
              <a:extLst>
                <a:ext uri="{FF2B5EF4-FFF2-40B4-BE49-F238E27FC236}">
                  <a16:creationId xmlns:a16="http://schemas.microsoft.com/office/drawing/2014/main" id="{3264B625-9A90-3146-8A88-568D1F7ED94A}"/>
                </a:ext>
              </a:extLst>
            </p:cNvPr>
            <p:cNvSpPr/>
            <p:nvPr/>
          </p:nvSpPr>
          <p:spPr>
            <a:xfrm>
              <a:off x="5821324" y="2922892"/>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7" name="object 101">
              <a:extLst>
                <a:ext uri="{FF2B5EF4-FFF2-40B4-BE49-F238E27FC236}">
                  <a16:creationId xmlns:a16="http://schemas.microsoft.com/office/drawing/2014/main" id="{3D7DAADA-AA20-3F41-BB33-45D5190BCD20}"/>
                </a:ext>
              </a:extLst>
            </p:cNvPr>
            <p:cNvSpPr/>
            <p:nvPr/>
          </p:nvSpPr>
          <p:spPr>
            <a:xfrm>
              <a:off x="5821324" y="3202279"/>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8" name="object 102">
              <a:extLst>
                <a:ext uri="{FF2B5EF4-FFF2-40B4-BE49-F238E27FC236}">
                  <a16:creationId xmlns:a16="http://schemas.microsoft.com/office/drawing/2014/main" id="{4CD547F4-56E7-994B-9994-6892181A6EE8}"/>
                </a:ext>
              </a:extLst>
            </p:cNvPr>
            <p:cNvSpPr/>
            <p:nvPr/>
          </p:nvSpPr>
          <p:spPr>
            <a:xfrm>
              <a:off x="5821324" y="3202279"/>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9" name="object 103">
              <a:extLst>
                <a:ext uri="{FF2B5EF4-FFF2-40B4-BE49-F238E27FC236}">
                  <a16:creationId xmlns:a16="http://schemas.microsoft.com/office/drawing/2014/main" id="{A92DEC8E-6743-F144-A1EA-FF412E083963}"/>
                </a:ext>
              </a:extLst>
            </p:cNvPr>
            <p:cNvSpPr/>
            <p:nvPr/>
          </p:nvSpPr>
          <p:spPr>
            <a:xfrm>
              <a:off x="5821324" y="3481666"/>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70" name="object 104">
              <a:extLst>
                <a:ext uri="{FF2B5EF4-FFF2-40B4-BE49-F238E27FC236}">
                  <a16:creationId xmlns:a16="http://schemas.microsoft.com/office/drawing/2014/main" id="{4FACCE15-9E40-2146-AD32-DB011E56FC4B}"/>
                </a:ext>
              </a:extLst>
            </p:cNvPr>
            <p:cNvSpPr/>
            <p:nvPr/>
          </p:nvSpPr>
          <p:spPr>
            <a:xfrm>
              <a:off x="5821324" y="3481666"/>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71" name="object 105">
              <a:extLst>
                <a:ext uri="{FF2B5EF4-FFF2-40B4-BE49-F238E27FC236}">
                  <a16:creationId xmlns:a16="http://schemas.microsoft.com/office/drawing/2014/main" id="{D5B1A8C1-0E0B-5C4F-9784-2B3155241551}"/>
                </a:ext>
              </a:extLst>
            </p:cNvPr>
            <p:cNvSpPr/>
            <p:nvPr/>
          </p:nvSpPr>
          <p:spPr>
            <a:xfrm>
              <a:off x="5821324" y="3761041"/>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72" name="object 106">
              <a:extLst>
                <a:ext uri="{FF2B5EF4-FFF2-40B4-BE49-F238E27FC236}">
                  <a16:creationId xmlns:a16="http://schemas.microsoft.com/office/drawing/2014/main" id="{601D07FB-1A34-044A-AE67-2CEB80F0E4D9}"/>
                </a:ext>
              </a:extLst>
            </p:cNvPr>
            <p:cNvSpPr/>
            <p:nvPr/>
          </p:nvSpPr>
          <p:spPr>
            <a:xfrm>
              <a:off x="5821324" y="3761041"/>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73" name="object 107">
              <a:extLst>
                <a:ext uri="{FF2B5EF4-FFF2-40B4-BE49-F238E27FC236}">
                  <a16:creationId xmlns:a16="http://schemas.microsoft.com/office/drawing/2014/main" id="{E3AE309C-7884-9945-BA26-8085CED5AC35}"/>
                </a:ext>
              </a:extLst>
            </p:cNvPr>
            <p:cNvSpPr/>
            <p:nvPr/>
          </p:nvSpPr>
          <p:spPr>
            <a:xfrm>
              <a:off x="5821324" y="4040428"/>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74" name="object 108">
              <a:extLst>
                <a:ext uri="{FF2B5EF4-FFF2-40B4-BE49-F238E27FC236}">
                  <a16:creationId xmlns:a16="http://schemas.microsoft.com/office/drawing/2014/main" id="{40CBB277-F0EE-6842-8A0C-1872EEDB8254}"/>
                </a:ext>
              </a:extLst>
            </p:cNvPr>
            <p:cNvSpPr/>
            <p:nvPr/>
          </p:nvSpPr>
          <p:spPr>
            <a:xfrm>
              <a:off x="5821324" y="4040428"/>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75" name="object 109">
              <a:extLst>
                <a:ext uri="{FF2B5EF4-FFF2-40B4-BE49-F238E27FC236}">
                  <a16:creationId xmlns:a16="http://schemas.microsoft.com/office/drawing/2014/main" id="{7B090F74-97DF-044A-8A71-ED7A64311011}"/>
                </a:ext>
              </a:extLst>
            </p:cNvPr>
            <p:cNvSpPr/>
            <p:nvPr/>
          </p:nvSpPr>
          <p:spPr>
            <a:xfrm>
              <a:off x="5821324" y="4319815"/>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76" name="object 110">
              <a:extLst>
                <a:ext uri="{FF2B5EF4-FFF2-40B4-BE49-F238E27FC236}">
                  <a16:creationId xmlns:a16="http://schemas.microsoft.com/office/drawing/2014/main" id="{2F677B43-3268-0D47-A413-AAB42FCDFE12}"/>
                </a:ext>
              </a:extLst>
            </p:cNvPr>
            <p:cNvSpPr/>
            <p:nvPr/>
          </p:nvSpPr>
          <p:spPr>
            <a:xfrm>
              <a:off x="5821324" y="4319815"/>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77" name="object 111">
            <a:extLst>
              <a:ext uri="{FF2B5EF4-FFF2-40B4-BE49-F238E27FC236}">
                <a16:creationId xmlns:a16="http://schemas.microsoft.com/office/drawing/2014/main" id="{11155FB1-6266-814C-8D47-67ACFD300319}"/>
              </a:ext>
            </a:extLst>
          </p:cNvPr>
          <p:cNvGrpSpPr/>
          <p:nvPr userDrawn="1"/>
        </p:nvGrpSpPr>
        <p:grpSpPr>
          <a:xfrm>
            <a:off x="2860217" y="4313466"/>
            <a:ext cx="193040" cy="193040"/>
            <a:chOff x="8188452" y="4313466"/>
            <a:chExt cx="193040" cy="193040"/>
          </a:xfrm>
        </p:grpSpPr>
        <p:sp>
          <p:nvSpPr>
            <p:cNvPr id="178" name="object 112">
              <a:extLst>
                <a:ext uri="{FF2B5EF4-FFF2-40B4-BE49-F238E27FC236}">
                  <a16:creationId xmlns:a16="http://schemas.microsoft.com/office/drawing/2014/main" id="{8167995B-02F6-E746-A917-DF16EE8CD160}"/>
                </a:ext>
              </a:extLst>
            </p:cNvPr>
            <p:cNvSpPr/>
            <p:nvPr/>
          </p:nvSpPr>
          <p:spPr>
            <a:xfrm>
              <a:off x="8194802" y="4319816"/>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79" name="object 113">
              <a:extLst>
                <a:ext uri="{FF2B5EF4-FFF2-40B4-BE49-F238E27FC236}">
                  <a16:creationId xmlns:a16="http://schemas.microsoft.com/office/drawing/2014/main" id="{37AA95B2-8032-1348-91B9-3A403C3C088A}"/>
                </a:ext>
              </a:extLst>
            </p:cNvPr>
            <p:cNvSpPr/>
            <p:nvPr/>
          </p:nvSpPr>
          <p:spPr>
            <a:xfrm>
              <a:off x="8194802" y="4319816"/>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80" name="object 114">
            <a:extLst>
              <a:ext uri="{FF2B5EF4-FFF2-40B4-BE49-F238E27FC236}">
                <a16:creationId xmlns:a16="http://schemas.microsoft.com/office/drawing/2014/main" id="{5F340596-52A5-6C47-8BC5-4967DB2769E4}"/>
              </a:ext>
            </a:extLst>
          </p:cNvPr>
          <p:cNvGrpSpPr/>
          <p:nvPr userDrawn="1"/>
        </p:nvGrpSpPr>
        <p:grpSpPr>
          <a:xfrm>
            <a:off x="353060" y="4865956"/>
            <a:ext cx="4621530" cy="299085"/>
            <a:chOff x="5681295" y="4865956"/>
            <a:chExt cx="4621530" cy="299085"/>
          </a:xfrm>
        </p:grpSpPr>
        <p:sp>
          <p:nvSpPr>
            <p:cNvPr id="181" name="object 115">
              <a:extLst>
                <a:ext uri="{FF2B5EF4-FFF2-40B4-BE49-F238E27FC236}">
                  <a16:creationId xmlns:a16="http://schemas.microsoft.com/office/drawing/2014/main" id="{6E3E8E34-ABEE-7C49-89FC-8A97393BC0DC}"/>
                </a:ext>
              </a:extLst>
            </p:cNvPr>
            <p:cNvSpPr/>
            <p:nvPr/>
          </p:nvSpPr>
          <p:spPr>
            <a:xfrm>
              <a:off x="5687962" y="5033947"/>
              <a:ext cx="4608195" cy="0"/>
            </a:xfrm>
            <a:custGeom>
              <a:avLst/>
              <a:gdLst/>
              <a:ahLst/>
              <a:cxnLst/>
              <a:rect l="l" t="t" r="r" b="b"/>
              <a:pathLst>
                <a:path w="4608195">
                  <a:moveTo>
                    <a:pt x="0" y="0"/>
                  </a:moveTo>
                  <a:lnTo>
                    <a:pt x="4608004" y="0"/>
                  </a:lnTo>
                </a:path>
              </a:pathLst>
            </a:custGeom>
            <a:ln w="12827">
              <a:solidFill>
                <a:srgbClr val="9B8579"/>
              </a:solidFill>
            </a:ln>
          </p:spPr>
          <p:txBody>
            <a:bodyPr wrap="square" lIns="0" tIns="0" rIns="0" bIns="0" rtlCol="0"/>
            <a:lstStyle/>
            <a:p>
              <a:endParaRPr/>
            </a:p>
          </p:txBody>
        </p:sp>
        <p:sp>
          <p:nvSpPr>
            <p:cNvPr id="182" name="object 116">
              <a:extLst>
                <a:ext uri="{FF2B5EF4-FFF2-40B4-BE49-F238E27FC236}">
                  <a16:creationId xmlns:a16="http://schemas.microsoft.com/office/drawing/2014/main" id="{2BEA2DFD-86F5-F14D-834A-56781698B12A}"/>
                </a:ext>
              </a:extLst>
            </p:cNvPr>
            <p:cNvSpPr/>
            <p:nvPr/>
          </p:nvSpPr>
          <p:spPr>
            <a:xfrm>
              <a:off x="5687962" y="4997043"/>
              <a:ext cx="4608195" cy="0"/>
            </a:xfrm>
            <a:custGeom>
              <a:avLst/>
              <a:gdLst/>
              <a:ahLst/>
              <a:cxnLst/>
              <a:rect l="l" t="t" r="r" b="b"/>
              <a:pathLst>
                <a:path w="4608195">
                  <a:moveTo>
                    <a:pt x="0" y="0"/>
                  </a:moveTo>
                  <a:lnTo>
                    <a:pt x="4608004" y="0"/>
                  </a:lnTo>
                </a:path>
              </a:pathLst>
            </a:custGeom>
            <a:ln w="12827">
              <a:solidFill>
                <a:srgbClr val="9B8579"/>
              </a:solidFill>
            </a:ln>
          </p:spPr>
          <p:txBody>
            <a:bodyPr wrap="square" lIns="0" tIns="0" rIns="0" bIns="0" rtlCol="0"/>
            <a:lstStyle/>
            <a:p>
              <a:endParaRPr/>
            </a:p>
          </p:txBody>
        </p:sp>
        <p:sp>
          <p:nvSpPr>
            <p:cNvPr id="183" name="object 117">
              <a:extLst>
                <a:ext uri="{FF2B5EF4-FFF2-40B4-BE49-F238E27FC236}">
                  <a16:creationId xmlns:a16="http://schemas.microsoft.com/office/drawing/2014/main" id="{F843F3FB-F70E-654B-A8F1-B8B0A10D227B}"/>
                </a:ext>
              </a:extLst>
            </p:cNvPr>
            <p:cNvSpPr/>
            <p:nvPr/>
          </p:nvSpPr>
          <p:spPr>
            <a:xfrm>
              <a:off x="7272994" y="4865956"/>
              <a:ext cx="1438275" cy="299085"/>
            </a:xfrm>
            <a:custGeom>
              <a:avLst/>
              <a:gdLst/>
              <a:ahLst/>
              <a:cxnLst/>
              <a:rect l="l" t="t" r="r" b="b"/>
              <a:pathLst>
                <a:path w="1438275" h="299085">
                  <a:moveTo>
                    <a:pt x="1346714" y="0"/>
                  </a:moveTo>
                  <a:lnTo>
                    <a:pt x="91230" y="0"/>
                  </a:lnTo>
                  <a:lnTo>
                    <a:pt x="76148" y="2614"/>
                  </a:lnTo>
                  <a:lnTo>
                    <a:pt x="41167" y="33134"/>
                  </a:lnTo>
                  <a:lnTo>
                    <a:pt x="5810" y="116408"/>
                  </a:lnTo>
                  <a:lnTo>
                    <a:pt x="0" y="149542"/>
                  </a:lnTo>
                  <a:lnTo>
                    <a:pt x="1452" y="167196"/>
                  </a:lnTo>
                  <a:lnTo>
                    <a:pt x="41167" y="265938"/>
                  </a:lnTo>
                  <a:lnTo>
                    <a:pt x="76148" y="296457"/>
                  </a:lnTo>
                  <a:lnTo>
                    <a:pt x="91230" y="299072"/>
                  </a:lnTo>
                  <a:lnTo>
                    <a:pt x="1346714" y="299072"/>
                  </a:lnTo>
                  <a:lnTo>
                    <a:pt x="1388474" y="278803"/>
                  </a:lnTo>
                  <a:lnTo>
                    <a:pt x="1432134" y="182676"/>
                  </a:lnTo>
                  <a:lnTo>
                    <a:pt x="1437944" y="149542"/>
                  </a:lnTo>
                  <a:lnTo>
                    <a:pt x="1436492" y="131888"/>
                  </a:lnTo>
                  <a:lnTo>
                    <a:pt x="1396777" y="33134"/>
                  </a:lnTo>
                  <a:lnTo>
                    <a:pt x="1361796" y="2614"/>
                  </a:lnTo>
                  <a:lnTo>
                    <a:pt x="1346714" y="0"/>
                  </a:lnTo>
                  <a:close/>
                </a:path>
              </a:pathLst>
            </a:custGeom>
            <a:solidFill>
              <a:srgbClr val="754C28"/>
            </a:solidFill>
          </p:spPr>
          <p:txBody>
            <a:bodyPr wrap="square" lIns="0" tIns="0" rIns="0" bIns="0" rtlCol="0"/>
            <a:lstStyle/>
            <a:p>
              <a:endParaRPr/>
            </a:p>
          </p:txBody>
        </p:sp>
      </p:grpSp>
      <p:grpSp>
        <p:nvGrpSpPr>
          <p:cNvPr id="184" name="object 119">
            <a:extLst>
              <a:ext uri="{FF2B5EF4-FFF2-40B4-BE49-F238E27FC236}">
                <a16:creationId xmlns:a16="http://schemas.microsoft.com/office/drawing/2014/main" id="{970D3F3C-164E-8A42-AC9E-FE5A3BF3E66D}"/>
              </a:ext>
            </a:extLst>
          </p:cNvPr>
          <p:cNvGrpSpPr/>
          <p:nvPr userDrawn="1"/>
        </p:nvGrpSpPr>
        <p:grpSpPr>
          <a:xfrm>
            <a:off x="487038" y="5327761"/>
            <a:ext cx="2553818" cy="1856651"/>
            <a:chOff x="5821324" y="5333098"/>
            <a:chExt cx="2553818" cy="1856651"/>
          </a:xfrm>
        </p:grpSpPr>
        <p:sp>
          <p:nvSpPr>
            <p:cNvPr id="185" name="object 120">
              <a:extLst>
                <a:ext uri="{FF2B5EF4-FFF2-40B4-BE49-F238E27FC236}">
                  <a16:creationId xmlns:a16="http://schemas.microsoft.com/office/drawing/2014/main" id="{504DAAAA-2B4F-1E40-A67A-C2C4B1C54AB9}"/>
                </a:ext>
              </a:extLst>
            </p:cNvPr>
            <p:cNvSpPr/>
            <p:nvPr/>
          </p:nvSpPr>
          <p:spPr>
            <a:xfrm>
              <a:off x="5821324" y="5333098"/>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86" name="object 121">
              <a:extLst>
                <a:ext uri="{FF2B5EF4-FFF2-40B4-BE49-F238E27FC236}">
                  <a16:creationId xmlns:a16="http://schemas.microsoft.com/office/drawing/2014/main" id="{44760FAA-E72F-7141-898F-5CB2CA07691F}"/>
                </a:ext>
              </a:extLst>
            </p:cNvPr>
            <p:cNvSpPr/>
            <p:nvPr/>
          </p:nvSpPr>
          <p:spPr>
            <a:xfrm>
              <a:off x="5821324" y="5333098"/>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87" name="object 122">
              <a:extLst>
                <a:ext uri="{FF2B5EF4-FFF2-40B4-BE49-F238E27FC236}">
                  <a16:creationId xmlns:a16="http://schemas.microsoft.com/office/drawing/2014/main" id="{99189816-3261-4246-AA30-A8FA8D54ACD9}"/>
                </a:ext>
              </a:extLst>
            </p:cNvPr>
            <p:cNvSpPr/>
            <p:nvPr/>
          </p:nvSpPr>
          <p:spPr>
            <a:xfrm>
              <a:off x="8194802" y="5333098"/>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88" name="object 123">
              <a:extLst>
                <a:ext uri="{FF2B5EF4-FFF2-40B4-BE49-F238E27FC236}">
                  <a16:creationId xmlns:a16="http://schemas.microsoft.com/office/drawing/2014/main" id="{3A71284D-52E7-BB42-A5C1-A75978881D93}"/>
                </a:ext>
              </a:extLst>
            </p:cNvPr>
            <p:cNvSpPr/>
            <p:nvPr/>
          </p:nvSpPr>
          <p:spPr>
            <a:xfrm>
              <a:off x="8194802" y="5333098"/>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89" name="object 124">
              <a:extLst>
                <a:ext uri="{FF2B5EF4-FFF2-40B4-BE49-F238E27FC236}">
                  <a16:creationId xmlns:a16="http://schemas.microsoft.com/office/drawing/2014/main" id="{F35ADA57-2C8A-4745-8DD5-81FB5737B0C2}"/>
                </a:ext>
              </a:extLst>
            </p:cNvPr>
            <p:cNvSpPr/>
            <p:nvPr/>
          </p:nvSpPr>
          <p:spPr>
            <a:xfrm>
              <a:off x="5821324" y="5612485"/>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90" name="object 125">
              <a:extLst>
                <a:ext uri="{FF2B5EF4-FFF2-40B4-BE49-F238E27FC236}">
                  <a16:creationId xmlns:a16="http://schemas.microsoft.com/office/drawing/2014/main" id="{09366CF2-7BE5-D546-A7BC-241F75001C04}"/>
                </a:ext>
              </a:extLst>
            </p:cNvPr>
            <p:cNvSpPr/>
            <p:nvPr/>
          </p:nvSpPr>
          <p:spPr>
            <a:xfrm>
              <a:off x="5821324" y="5612485"/>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91" name="object 126">
              <a:extLst>
                <a:ext uri="{FF2B5EF4-FFF2-40B4-BE49-F238E27FC236}">
                  <a16:creationId xmlns:a16="http://schemas.microsoft.com/office/drawing/2014/main" id="{E7ACBB45-2F20-F24B-A01D-21DBCD9D52C3}"/>
                </a:ext>
              </a:extLst>
            </p:cNvPr>
            <p:cNvSpPr/>
            <p:nvPr/>
          </p:nvSpPr>
          <p:spPr>
            <a:xfrm>
              <a:off x="8194802" y="5612485"/>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92" name="object 127">
              <a:extLst>
                <a:ext uri="{FF2B5EF4-FFF2-40B4-BE49-F238E27FC236}">
                  <a16:creationId xmlns:a16="http://schemas.microsoft.com/office/drawing/2014/main" id="{5A1986C7-A56A-0F48-A0C2-F57131AAA004}"/>
                </a:ext>
              </a:extLst>
            </p:cNvPr>
            <p:cNvSpPr/>
            <p:nvPr/>
          </p:nvSpPr>
          <p:spPr>
            <a:xfrm>
              <a:off x="8194802" y="5612485"/>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93" name="object 128">
              <a:extLst>
                <a:ext uri="{FF2B5EF4-FFF2-40B4-BE49-F238E27FC236}">
                  <a16:creationId xmlns:a16="http://schemas.microsoft.com/office/drawing/2014/main" id="{01D0009E-D6E8-9447-A9B3-9F28EA71C04F}"/>
                </a:ext>
              </a:extLst>
            </p:cNvPr>
            <p:cNvSpPr/>
            <p:nvPr/>
          </p:nvSpPr>
          <p:spPr>
            <a:xfrm>
              <a:off x="5821324" y="5891860"/>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94" name="object 129">
              <a:extLst>
                <a:ext uri="{FF2B5EF4-FFF2-40B4-BE49-F238E27FC236}">
                  <a16:creationId xmlns:a16="http://schemas.microsoft.com/office/drawing/2014/main" id="{54E0FB75-C996-AF41-9E56-E9F03C6B7D04}"/>
                </a:ext>
              </a:extLst>
            </p:cNvPr>
            <p:cNvSpPr/>
            <p:nvPr/>
          </p:nvSpPr>
          <p:spPr>
            <a:xfrm>
              <a:off x="5821324" y="5891860"/>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95" name="object 130">
              <a:extLst>
                <a:ext uri="{FF2B5EF4-FFF2-40B4-BE49-F238E27FC236}">
                  <a16:creationId xmlns:a16="http://schemas.microsoft.com/office/drawing/2014/main" id="{90C6D2EE-DAA8-2247-BDA5-BF9CD20A20F0}"/>
                </a:ext>
              </a:extLst>
            </p:cNvPr>
            <p:cNvSpPr/>
            <p:nvPr/>
          </p:nvSpPr>
          <p:spPr>
            <a:xfrm>
              <a:off x="8194802" y="5891860"/>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96" name="object 131">
              <a:extLst>
                <a:ext uri="{FF2B5EF4-FFF2-40B4-BE49-F238E27FC236}">
                  <a16:creationId xmlns:a16="http://schemas.microsoft.com/office/drawing/2014/main" id="{68BE14B2-17C5-6F45-BA7A-5AD43CE709E3}"/>
                </a:ext>
              </a:extLst>
            </p:cNvPr>
            <p:cNvSpPr/>
            <p:nvPr/>
          </p:nvSpPr>
          <p:spPr>
            <a:xfrm>
              <a:off x="8194802" y="5891860"/>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97" name="object 132">
              <a:extLst>
                <a:ext uri="{FF2B5EF4-FFF2-40B4-BE49-F238E27FC236}">
                  <a16:creationId xmlns:a16="http://schemas.microsoft.com/office/drawing/2014/main" id="{0BC0A940-3740-1D45-86B3-9DBF5B11D7F5}"/>
                </a:ext>
              </a:extLst>
            </p:cNvPr>
            <p:cNvSpPr/>
            <p:nvPr/>
          </p:nvSpPr>
          <p:spPr>
            <a:xfrm>
              <a:off x="5821324" y="6171247"/>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98" name="object 133">
              <a:extLst>
                <a:ext uri="{FF2B5EF4-FFF2-40B4-BE49-F238E27FC236}">
                  <a16:creationId xmlns:a16="http://schemas.microsoft.com/office/drawing/2014/main" id="{191D7EBA-249B-874C-811A-2F168DD79C2C}"/>
                </a:ext>
              </a:extLst>
            </p:cNvPr>
            <p:cNvSpPr/>
            <p:nvPr/>
          </p:nvSpPr>
          <p:spPr>
            <a:xfrm>
              <a:off x="5821324" y="6171247"/>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99" name="object 134">
              <a:extLst>
                <a:ext uri="{FF2B5EF4-FFF2-40B4-BE49-F238E27FC236}">
                  <a16:creationId xmlns:a16="http://schemas.microsoft.com/office/drawing/2014/main" id="{28A9699F-9BEA-F745-B6AD-8487BA0F9147}"/>
                </a:ext>
              </a:extLst>
            </p:cNvPr>
            <p:cNvSpPr/>
            <p:nvPr/>
          </p:nvSpPr>
          <p:spPr>
            <a:xfrm>
              <a:off x="8194802" y="6171247"/>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200" name="object 135">
              <a:extLst>
                <a:ext uri="{FF2B5EF4-FFF2-40B4-BE49-F238E27FC236}">
                  <a16:creationId xmlns:a16="http://schemas.microsoft.com/office/drawing/2014/main" id="{6C2E18E1-5B00-8644-B4AA-28D4FE3DA887}"/>
                </a:ext>
              </a:extLst>
            </p:cNvPr>
            <p:cNvSpPr/>
            <p:nvPr/>
          </p:nvSpPr>
          <p:spPr>
            <a:xfrm>
              <a:off x="8194802" y="6171247"/>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201" name="object 136">
              <a:extLst>
                <a:ext uri="{FF2B5EF4-FFF2-40B4-BE49-F238E27FC236}">
                  <a16:creationId xmlns:a16="http://schemas.microsoft.com/office/drawing/2014/main" id="{5E2C64C3-C921-E24D-AB6B-9FB3EF84593A}"/>
                </a:ext>
              </a:extLst>
            </p:cNvPr>
            <p:cNvSpPr/>
            <p:nvPr/>
          </p:nvSpPr>
          <p:spPr>
            <a:xfrm>
              <a:off x="5821324" y="6450634"/>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202" name="object 137">
              <a:extLst>
                <a:ext uri="{FF2B5EF4-FFF2-40B4-BE49-F238E27FC236}">
                  <a16:creationId xmlns:a16="http://schemas.microsoft.com/office/drawing/2014/main" id="{8C71C14B-6E63-7344-8B0C-37DFE82AC8BD}"/>
                </a:ext>
              </a:extLst>
            </p:cNvPr>
            <p:cNvSpPr/>
            <p:nvPr/>
          </p:nvSpPr>
          <p:spPr>
            <a:xfrm>
              <a:off x="5821324" y="6450634"/>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203" name="object 138">
              <a:extLst>
                <a:ext uri="{FF2B5EF4-FFF2-40B4-BE49-F238E27FC236}">
                  <a16:creationId xmlns:a16="http://schemas.microsoft.com/office/drawing/2014/main" id="{2425E060-B242-7A48-92A7-CCC7845F6324}"/>
                </a:ext>
              </a:extLst>
            </p:cNvPr>
            <p:cNvSpPr/>
            <p:nvPr/>
          </p:nvSpPr>
          <p:spPr>
            <a:xfrm>
              <a:off x="8194802" y="6450634"/>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204" name="object 139">
              <a:extLst>
                <a:ext uri="{FF2B5EF4-FFF2-40B4-BE49-F238E27FC236}">
                  <a16:creationId xmlns:a16="http://schemas.microsoft.com/office/drawing/2014/main" id="{FB536100-E231-4940-886A-30200CC0D1D0}"/>
                </a:ext>
              </a:extLst>
            </p:cNvPr>
            <p:cNvSpPr/>
            <p:nvPr/>
          </p:nvSpPr>
          <p:spPr>
            <a:xfrm>
              <a:off x="8194802" y="6450634"/>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205" name="object 140">
              <a:extLst>
                <a:ext uri="{FF2B5EF4-FFF2-40B4-BE49-F238E27FC236}">
                  <a16:creationId xmlns:a16="http://schemas.microsoft.com/office/drawing/2014/main" id="{66FFD498-46C5-FA42-B5AF-D870E5BFDB62}"/>
                </a:ext>
              </a:extLst>
            </p:cNvPr>
            <p:cNvSpPr/>
            <p:nvPr/>
          </p:nvSpPr>
          <p:spPr>
            <a:xfrm>
              <a:off x="5821324" y="6730022"/>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206" name="object 141">
              <a:extLst>
                <a:ext uri="{FF2B5EF4-FFF2-40B4-BE49-F238E27FC236}">
                  <a16:creationId xmlns:a16="http://schemas.microsoft.com/office/drawing/2014/main" id="{E06CA2F0-C0B4-734A-A52D-499D8D6F8C06}"/>
                </a:ext>
              </a:extLst>
            </p:cNvPr>
            <p:cNvSpPr/>
            <p:nvPr/>
          </p:nvSpPr>
          <p:spPr>
            <a:xfrm>
              <a:off x="5821324" y="6730022"/>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207" name="object 142">
              <a:extLst>
                <a:ext uri="{FF2B5EF4-FFF2-40B4-BE49-F238E27FC236}">
                  <a16:creationId xmlns:a16="http://schemas.microsoft.com/office/drawing/2014/main" id="{028FEAB3-D9DF-E943-87F7-ACB12A941758}"/>
                </a:ext>
              </a:extLst>
            </p:cNvPr>
            <p:cNvSpPr/>
            <p:nvPr/>
          </p:nvSpPr>
          <p:spPr>
            <a:xfrm>
              <a:off x="8194802" y="6730022"/>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208" name="object 143">
              <a:extLst>
                <a:ext uri="{FF2B5EF4-FFF2-40B4-BE49-F238E27FC236}">
                  <a16:creationId xmlns:a16="http://schemas.microsoft.com/office/drawing/2014/main" id="{BF35B128-92D9-394B-B042-6DC316847F05}"/>
                </a:ext>
              </a:extLst>
            </p:cNvPr>
            <p:cNvSpPr/>
            <p:nvPr/>
          </p:nvSpPr>
          <p:spPr>
            <a:xfrm>
              <a:off x="8194802" y="6730022"/>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209" name="object 144">
              <a:extLst>
                <a:ext uri="{FF2B5EF4-FFF2-40B4-BE49-F238E27FC236}">
                  <a16:creationId xmlns:a16="http://schemas.microsoft.com/office/drawing/2014/main" id="{EFD3C302-0653-A644-890B-AEF0DDFB8BF1}"/>
                </a:ext>
              </a:extLst>
            </p:cNvPr>
            <p:cNvSpPr/>
            <p:nvPr/>
          </p:nvSpPr>
          <p:spPr>
            <a:xfrm>
              <a:off x="5821324" y="7009409"/>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210" name="object 145">
              <a:extLst>
                <a:ext uri="{FF2B5EF4-FFF2-40B4-BE49-F238E27FC236}">
                  <a16:creationId xmlns:a16="http://schemas.microsoft.com/office/drawing/2014/main" id="{DA473452-31C4-AC41-9CF1-0BC892924BE2}"/>
                </a:ext>
              </a:extLst>
            </p:cNvPr>
            <p:cNvSpPr/>
            <p:nvPr/>
          </p:nvSpPr>
          <p:spPr>
            <a:xfrm>
              <a:off x="5821324" y="7009409"/>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211" name="object 146">
              <a:extLst>
                <a:ext uri="{FF2B5EF4-FFF2-40B4-BE49-F238E27FC236}">
                  <a16:creationId xmlns:a16="http://schemas.microsoft.com/office/drawing/2014/main" id="{A41B4C2E-B42F-8346-B3CA-810FD1A81B01}"/>
                </a:ext>
              </a:extLst>
            </p:cNvPr>
            <p:cNvSpPr/>
            <p:nvPr/>
          </p:nvSpPr>
          <p:spPr>
            <a:xfrm>
              <a:off x="8194802" y="7009409"/>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212" name="object 147">
              <a:extLst>
                <a:ext uri="{FF2B5EF4-FFF2-40B4-BE49-F238E27FC236}">
                  <a16:creationId xmlns:a16="http://schemas.microsoft.com/office/drawing/2014/main" id="{AE288D6C-8A67-2A44-9F5B-93D55CC3BE70}"/>
                </a:ext>
              </a:extLst>
            </p:cNvPr>
            <p:cNvSpPr/>
            <p:nvPr/>
          </p:nvSpPr>
          <p:spPr>
            <a:xfrm>
              <a:off x="8194802" y="7009409"/>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spTree>
    <p:extLst>
      <p:ext uri="{BB962C8B-B14F-4D97-AF65-F5344CB8AC3E}">
        <p14:creationId xmlns:p14="http://schemas.microsoft.com/office/powerpoint/2010/main" val="308836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図プレースホルダー 104">
            <a:extLst>
              <a:ext uri="{FF2B5EF4-FFF2-40B4-BE49-F238E27FC236}">
                <a16:creationId xmlns:a16="http://schemas.microsoft.com/office/drawing/2014/main" id="{305A9EDE-0426-1D49-8339-DD4ACFE722D5}"/>
              </a:ext>
            </a:extLst>
          </p:cNvPr>
          <p:cNvSpPr>
            <a:spLocks noGrp="1"/>
          </p:cNvSpPr>
          <p:nvPr>
            <p:ph type="pic" sz="quarter" idx="10"/>
          </p:nvPr>
        </p:nvSpPr>
        <p:spPr>
          <a:xfrm>
            <a:off x="3640137" y="1433513"/>
            <a:ext cx="867600" cy="936000"/>
          </a:xfrm>
          <a:blipFill>
            <a:blip r:embed="rId2"/>
            <a:stretch>
              <a:fillRect/>
            </a:stretch>
          </a:blipFill>
        </p:spPr>
        <p:txBody>
          <a:bodyPr/>
          <a:lstStyle>
            <a:lvl1pPr>
              <a:defRPr>
                <a:noFill/>
              </a:defRPr>
            </a:lvl1pPr>
          </a:lstStyle>
          <a:p>
            <a:endParaRPr kumimoji="1" lang="ja-JP" altLang="en-US"/>
          </a:p>
        </p:txBody>
      </p:sp>
    </p:spTree>
    <p:extLst>
      <p:ext uri="{BB962C8B-B14F-4D97-AF65-F5344CB8AC3E}">
        <p14:creationId xmlns:p14="http://schemas.microsoft.com/office/powerpoint/2010/main" val="149952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12" name="図プレースホルダー 106">
            <a:extLst>
              <a:ext uri="{FF2B5EF4-FFF2-40B4-BE49-F238E27FC236}">
                <a16:creationId xmlns:a16="http://schemas.microsoft.com/office/drawing/2014/main" id="{EA03CADD-774C-CA44-8800-F883F5F4ED3D}"/>
              </a:ext>
            </a:extLst>
          </p:cNvPr>
          <p:cNvSpPr>
            <a:spLocks noGrp="1"/>
          </p:cNvSpPr>
          <p:nvPr>
            <p:ph type="pic" sz="quarter" idx="11"/>
          </p:nvPr>
        </p:nvSpPr>
        <p:spPr>
          <a:xfrm>
            <a:off x="534748" y="1220788"/>
            <a:ext cx="1800225" cy="1439988"/>
          </a:xfrm>
          <a:blipFill>
            <a:blip r:embed="rId2"/>
            <a:stretch>
              <a:fillRect/>
            </a:stretch>
          </a:blipFill>
        </p:spPr>
        <p:txBody>
          <a:bodyPr/>
          <a:lstStyle>
            <a:lvl1pPr>
              <a:defRPr>
                <a:noFill/>
              </a:defRPr>
            </a:lvl1pPr>
          </a:lstStyle>
          <a:p>
            <a:endParaRPr kumimoji="1" lang="ja-JP" altLang="en-US"/>
          </a:p>
        </p:txBody>
      </p:sp>
      <p:sp>
        <p:nvSpPr>
          <p:cNvPr id="13" name="図プレースホルダー 106">
            <a:extLst>
              <a:ext uri="{FF2B5EF4-FFF2-40B4-BE49-F238E27FC236}">
                <a16:creationId xmlns:a16="http://schemas.microsoft.com/office/drawing/2014/main" id="{E7CD6EAC-9BD9-2D47-9C40-4A09CA00FF55}"/>
              </a:ext>
            </a:extLst>
          </p:cNvPr>
          <p:cNvSpPr>
            <a:spLocks noGrp="1"/>
          </p:cNvSpPr>
          <p:nvPr>
            <p:ph type="pic" sz="quarter" idx="12"/>
          </p:nvPr>
        </p:nvSpPr>
        <p:spPr>
          <a:xfrm>
            <a:off x="3023566" y="1220788"/>
            <a:ext cx="1800225" cy="1439988"/>
          </a:xfrm>
          <a:blipFill>
            <a:blip r:embed="rId3"/>
            <a:stretch>
              <a:fillRect/>
            </a:stretch>
          </a:blipFill>
        </p:spPr>
        <p:txBody>
          <a:bodyPr/>
          <a:lstStyle>
            <a:lvl1pPr>
              <a:defRPr>
                <a:noFill/>
              </a:defRPr>
            </a:lvl1pPr>
          </a:lstStyle>
          <a:p>
            <a:endParaRPr kumimoji="1" lang="ja-JP" altLang="en-US"/>
          </a:p>
        </p:txBody>
      </p:sp>
      <p:sp>
        <p:nvSpPr>
          <p:cNvPr id="14" name="図プレースホルダー 106">
            <a:extLst>
              <a:ext uri="{FF2B5EF4-FFF2-40B4-BE49-F238E27FC236}">
                <a16:creationId xmlns:a16="http://schemas.microsoft.com/office/drawing/2014/main" id="{AFCB1348-9EDB-0545-9F31-1402C07388D5}"/>
              </a:ext>
            </a:extLst>
          </p:cNvPr>
          <p:cNvSpPr>
            <a:spLocks noGrp="1"/>
          </p:cNvSpPr>
          <p:nvPr>
            <p:ph type="pic" sz="quarter" idx="13"/>
          </p:nvPr>
        </p:nvSpPr>
        <p:spPr>
          <a:xfrm>
            <a:off x="534748" y="4452126"/>
            <a:ext cx="1800225" cy="1439988"/>
          </a:xfrm>
          <a:blipFill>
            <a:blip r:embed="rId4"/>
            <a:stretch>
              <a:fillRect/>
            </a:stretch>
          </a:blipFill>
        </p:spPr>
        <p:txBody>
          <a:bodyPr/>
          <a:lstStyle>
            <a:lvl1pPr>
              <a:defRPr>
                <a:noFill/>
              </a:defRPr>
            </a:lvl1pPr>
          </a:lstStyle>
          <a:p>
            <a:endParaRPr kumimoji="1" lang="ja-JP" altLang="en-US"/>
          </a:p>
        </p:txBody>
      </p:sp>
      <p:sp>
        <p:nvSpPr>
          <p:cNvPr id="15" name="図プレースホルダー 106">
            <a:extLst>
              <a:ext uri="{FF2B5EF4-FFF2-40B4-BE49-F238E27FC236}">
                <a16:creationId xmlns:a16="http://schemas.microsoft.com/office/drawing/2014/main" id="{FD723793-636C-C840-92A8-CADA2B8D5CC3}"/>
              </a:ext>
            </a:extLst>
          </p:cNvPr>
          <p:cNvSpPr>
            <a:spLocks noGrp="1"/>
          </p:cNvSpPr>
          <p:nvPr>
            <p:ph type="pic" sz="quarter" idx="14"/>
          </p:nvPr>
        </p:nvSpPr>
        <p:spPr>
          <a:xfrm>
            <a:off x="3023566" y="4452126"/>
            <a:ext cx="1800225" cy="1439988"/>
          </a:xfrm>
          <a:blipFill>
            <a:blip r:embed="rId5"/>
            <a:stretch>
              <a:fillRect/>
            </a:stretch>
          </a:blipFill>
        </p:spPr>
        <p:txBody>
          <a:bodyPr/>
          <a:lstStyle>
            <a:lvl1pPr>
              <a:defRPr>
                <a:noFill/>
              </a:defRPr>
            </a:lvl1pPr>
          </a:lstStyle>
          <a:p>
            <a:endParaRPr kumimoji="1" lang="ja-JP" altLang="en-US"/>
          </a:p>
        </p:txBody>
      </p:sp>
    </p:spTree>
    <p:extLst>
      <p:ext uri="{BB962C8B-B14F-4D97-AF65-F5344CB8AC3E}">
        <p14:creationId xmlns:p14="http://schemas.microsoft.com/office/powerpoint/2010/main" val="28077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21" name="object 2">
            <a:extLst>
              <a:ext uri="{FF2B5EF4-FFF2-40B4-BE49-F238E27FC236}">
                <a16:creationId xmlns:a16="http://schemas.microsoft.com/office/drawing/2014/main" id="{E0915A95-8EBA-1642-9371-AB39A3B6A2E6}"/>
              </a:ext>
            </a:extLst>
          </p:cNvPr>
          <p:cNvPicPr/>
          <p:nvPr userDrawn="1"/>
        </p:nvPicPr>
        <p:blipFill>
          <a:blip r:embed="rId2" cstate="print"/>
          <a:stretch>
            <a:fillRect/>
          </a:stretch>
        </p:blipFill>
        <p:spPr>
          <a:xfrm>
            <a:off x="0" y="-317"/>
            <a:ext cx="5327992" cy="7559992"/>
          </a:xfrm>
          <a:prstGeom prst="rect">
            <a:avLst/>
          </a:prstGeom>
        </p:spPr>
      </p:pic>
      <p:grpSp>
        <p:nvGrpSpPr>
          <p:cNvPr id="14" name="object 11">
            <a:extLst>
              <a:ext uri="{FF2B5EF4-FFF2-40B4-BE49-F238E27FC236}">
                <a16:creationId xmlns:a16="http://schemas.microsoft.com/office/drawing/2014/main" id="{75CA01EF-E0DE-1C41-A8B0-40DFB3F635BF}"/>
              </a:ext>
            </a:extLst>
          </p:cNvPr>
          <p:cNvGrpSpPr/>
          <p:nvPr userDrawn="1"/>
        </p:nvGrpSpPr>
        <p:grpSpPr>
          <a:xfrm>
            <a:off x="356199" y="5293335"/>
            <a:ext cx="4615815" cy="480695"/>
            <a:chOff x="356199" y="5293335"/>
            <a:chExt cx="4615815" cy="480695"/>
          </a:xfrm>
        </p:grpSpPr>
        <p:sp>
          <p:nvSpPr>
            <p:cNvPr id="15" name="object 12">
              <a:extLst>
                <a:ext uri="{FF2B5EF4-FFF2-40B4-BE49-F238E27FC236}">
                  <a16:creationId xmlns:a16="http://schemas.microsoft.com/office/drawing/2014/main" id="{DF679FA9-471E-A743-A435-B07F7C1A5C24}"/>
                </a:ext>
              </a:extLst>
            </p:cNvPr>
            <p:cNvSpPr/>
            <p:nvPr/>
          </p:nvSpPr>
          <p:spPr>
            <a:xfrm>
              <a:off x="360009" y="5297145"/>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16" name="object 13">
              <a:extLst>
                <a:ext uri="{FF2B5EF4-FFF2-40B4-BE49-F238E27FC236}">
                  <a16:creationId xmlns:a16="http://schemas.microsoft.com/office/drawing/2014/main" id="{42A7C9B5-F3D4-4B41-9A24-1AFC698F8C40}"/>
                </a:ext>
              </a:extLst>
            </p:cNvPr>
            <p:cNvSpPr/>
            <p:nvPr/>
          </p:nvSpPr>
          <p:spPr>
            <a:xfrm>
              <a:off x="360009" y="5770145"/>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grpSp>
      <p:grpSp>
        <p:nvGrpSpPr>
          <p:cNvPr id="17" name="object 20">
            <a:extLst>
              <a:ext uri="{FF2B5EF4-FFF2-40B4-BE49-F238E27FC236}">
                <a16:creationId xmlns:a16="http://schemas.microsoft.com/office/drawing/2014/main" id="{74B58341-B95C-A64A-8264-5CB0ADBE0643}"/>
              </a:ext>
            </a:extLst>
          </p:cNvPr>
          <p:cNvGrpSpPr/>
          <p:nvPr userDrawn="1"/>
        </p:nvGrpSpPr>
        <p:grpSpPr>
          <a:xfrm>
            <a:off x="356199" y="6239348"/>
            <a:ext cx="4615815" cy="480695"/>
            <a:chOff x="356199" y="6239348"/>
            <a:chExt cx="4615815" cy="480695"/>
          </a:xfrm>
        </p:grpSpPr>
        <p:sp>
          <p:nvSpPr>
            <p:cNvPr id="18" name="object 21">
              <a:extLst>
                <a:ext uri="{FF2B5EF4-FFF2-40B4-BE49-F238E27FC236}">
                  <a16:creationId xmlns:a16="http://schemas.microsoft.com/office/drawing/2014/main" id="{79E92837-D770-DC4E-804C-A4EA1B930DC2}"/>
                </a:ext>
              </a:extLst>
            </p:cNvPr>
            <p:cNvSpPr/>
            <p:nvPr/>
          </p:nvSpPr>
          <p:spPr>
            <a:xfrm>
              <a:off x="360009" y="6243158"/>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19" name="object 22">
              <a:extLst>
                <a:ext uri="{FF2B5EF4-FFF2-40B4-BE49-F238E27FC236}">
                  <a16:creationId xmlns:a16="http://schemas.microsoft.com/office/drawing/2014/main" id="{D74B7802-47F8-5D49-BCCB-3A53A6E5470E}"/>
                </a:ext>
              </a:extLst>
            </p:cNvPr>
            <p:cNvSpPr/>
            <p:nvPr/>
          </p:nvSpPr>
          <p:spPr>
            <a:xfrm>
              <a:off x="360009" y="6716159"/>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grpSp>
      <p:sp>
        <p:nvSpPr>
          <p:cNvPr id="22" name="object 6">
            <a:extLst>
              <a:ext uri="{FF2B5EF4-FFF2-40B4-BE49-F238E27FC236}">
                <a16:creationId xmlns:a16="http://schemas.microsoft.com/office/drawing/2014/main" id="{4781C143-5202-D245-9967-1F8BF61E13E9}"/>
              </a:ext>
            </a:extLst>
          </p:cNvPr>
          <p:cNvSpPr/>
          <p:nvPr userDrawn="1"/>
        </p:nvSpPr>
        <p:spPr>
          <a:xfrm>
            <a:off x="360009" y="4826990"/>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23" name="object 4">
            <a:extLst>
              <a:ext uri="{FF2B5EF4-FFF2-40B4-BE49-F238E27FC236}">
                <a16:creationId xmlns:a16="http://schemas.microsoft.com/office/drawing/2014/main" id="{F20B655B-7578-8549-8874-A1C2560AC96F}"/>
              </a:ext>
            </a:extLst>
          </p:cNvPr>
          <p:cNvSpPr/>
          <p:nvPr userDrawn="1"/>
        </p:nvSpPr>
        <p:spPr>
          <a:xfrm>
            <a:off x="2013140" y="360122"/>
            <a:ext cx="1193800" cy="366395"/>
          </a:xfrm>
          <a:custGeom>
            <a:avLst/>
            <a:gdLst/>
            <a:ahLst/>
            <a:cxnLst/>
            <a:rect l="l" t="t" r="r" b="b"/>
            <a:pathLst>
              <a:path w="1193800" h="366395">
                <a:moveTo>
                  <a:pt x="393788" y="353656"/>
                </a:moveTo>
                <a:lnTo>
                  <a:pt x="390309" y="262013"/>
                </a:lnTo>
                <a:lnTo>
                  <a:pt x="387350" y="104508"/>
                </a:lnTo>
                <a:lnTo>
                  <a:pt x="387146" y="77495"/>
                </a:lnTo>
                <a:lnTo>
                  <a:pt x="387350" y="3467"/>
                </a:lnTo>
                <a:lnTo>
                  <a:pt x="384873" y="977"/>
                </a:lnTo>
                <a:lnTo>
                  <a:pt x="339801" y="977"/>
                </a:lnTo>
                <a:lnTo>
                  <a:pt x="331889" y="1447"/>
                </a:lnTo>
                <a:lnTo>
                  <a:pt x="325996" y="3149"/>
                </a:lnTo>
                <a:lnTo>
                  <a:pt x="320929" y="6629"/>
                </a:lnTo>
                <a:lnTo>
                  <a:pt x="315531" y="12369"/>
                </a:lnTo>
                <a:lnTo>
                  <a:pt x="301942" y="29133"/>
                </a:lnTo>
                <a:lnTo>
                  <a:pt x="274561" y="61899"/>
                </a:lnTo>
                <a:lnTo>
                  <a:pt x="202590" y="146113"/>
                </a:lnTo>
                <a:lnTo>
                  <a:pt x="199618" y="148590"/>
                </a:lnTo>
                <a:lnTo>
                  <a:pt x="194170" y="148590"/>
                </a:lnTo>
                <a:lnTo>
                  <a:pt x="191198" y="146113"/>
                </a:lnTo>
                <a:lnTo>
                  <a:pt x="129781" y="74790"/>
                </a:lnTo>
                <a:lnTo>
                  <a:pt x="104203" y="44335"/>
                </a:lnTo>
                <a:lnTo>
                  <a:pt x="78270" y="12369"/>
                </a:lnTo>
                <a:lnTo>
                  <a:pt x="72872" y="6629"/>
                </a:lnTo>
                <a:lnTo>
                  <a:pt x="67805" y="3149"/>
                </a:lnTo>
                <a:lnTo>
                  <a:pt x="61899" y="1447"/>
                </a:lnTo>
                <a:lnTo>
                  <a:pt x="54000" y="977"/>
                </a:lnTo>
                <a:lnTo>
                  <a:pt x="8915" y="977"/>
                </a:lnTo>
                <a:lnTo>
                  <a:pt x="6451" y="3467"/>
                </a:lnTo>
                <a:lnTo>
                  <a:pt x="6642" y="54051"/>
                </a:lnTo>
                <a:lnTo>
                  <a:pt x="6451" y="104508"/>
                </a:lnTo>
                <a:lnTo>
                  <a:pt x="3479" y="262013"/>
                </a:lnTo>
                <a:lnTo>
                  <a:pt x="2717" y="286931"/>
                </a:lnTo>
                <a:lnTo>
                  <a:pt x="0" y="353656"/>
                </a:lnTo>
                <a:lnTo>
                  <a:pt x="0" y="364045"/>
                </a:lnTo>
                <a:lnTo>
                  <a:pt x="2971" y="366039"/>
                </a:lnTo>
                <a:lnTo>
                  <a:pt x="82232" y="366039"/>
                </a:lnTo>
                <a:lnTo>
                  <a:pt x="84709" y="363550"/>
                </a:lnTo>
                <a:lnTo>
                  <a:pt x="84518" y="315582"/>
                </a:lnTo>
                <a:lnTo>
                  <a:pt x="84709" y="268452"/>
                </a:lnTo>
                <a:lnTo>
                  <a:pt x="86677" y="163449"/>
                </a:lnTo>
                <a:lnTo>
                  <a:pt x="87668" y="159486"/>
                </a:lnTo>
                <a:lnTo>
                  <a:pt x="91643" y="159486"/>
                </a:lnTo>
                <a:lnTo>
                  <a:pt x="93624" y="160972"/>
                </a:lnTo>
                <a:lnTo>
                  <a:pt x="186740" y="266471"/>
                </a:lnTo>
                <a:lnTo>
                  <a:pt x="189725" y="268947"/>
                </a:lnTo>
                <a:lnTo>
                  <a:pt x="200113" y="268947"/>
                </a:lnTo>
                <a:lnTo>
                  <a:pt x="203085" y="265976"/>
                </a:lnTo>
                <a:lnTo>
                  <a:pt x="298691" y="158496"/>
                </a:lnTo>
                <a:lnTo>
                  <a:pt x="300672" y="157505"/>
                </a:lnTo>
                <a:lnTo>
                  <a:pt x="304622" y="157505"/>
                </a:lnTo>
                <a:lnTo>
                  <a:pt x="305625" y="161467"/>
                </a:lnTo>
                <a:lnTo>
                  <a:pt x="307606" y="268947"/>
                </a:lnTo>
                <a:lnTo>
                  <a:pt x="307809" y="288429"/>
                </a:lnTo>
                <a:lnTo>
                  <a:pt x="307606" y="363550"/>
                </a:lnTo>
                <a:lnTo>
                  <a:pt x="310070" y="366039"/>
                </a:lnTo>
                <a:lnTo>
                  <a:pt x="390817" y="366039"/>
                </a:lnTo>
                <a:lnTo>
                  <a:pt x="393788" y="364045"/>
                </a:lnTo>
                <a:lnTo>
                  <a:pt x="393788" y="353656"/>
                </a:lnTo>
                <a:close/>
              </a:path>
              <a:path w="1193800" h="366395">
                <a:moveTo>
                  <a:pt x="843521" y="359092"/>
                </a:moveTo>
                <a:lnTo>
                  <a:pt x="842530" y="356641"/>
                </a:lnTo>
                <a:lnTo>
                  <a:pt x="840549" y="352666"/>
                </a:lnTo>
                <a:lnTo>
                  <a:pt x="828255" y="325069"/>
                </a:lnTo>
                <a:lnTo>
                  <a:pt x="810171" y="284187"/>
                </a:lnTo>
                <a:lnTo>
                  <a:pt x="788301" y="233299"/>
                </a:lnTo>
                <a:lnTo>
                  <a:pt x="743851" y="129273"/>
                </a:lnTo>
                <a:lnTo>
                  <a:pt x="730097" y="97078"/>
                </a:lnTo>
                <a:lnTo>
                  <a:pt x="722884" y="80403"/>
                </a:lnTo>
                <a:lnTo>
                  <a:pt x="714667" y="60794"/>
                </a:lnTo>
                <a:lnTo>
                  <a:pt x="705802" y="38938"/>
                </a:lnTo>
                <a:lnTo>
                  <a:pt x="696417" y="14859"/>
                </a:lnTo>
                <a:lnTo>
                  <a:pt x="695413" y="12458"/>
                </a:lnTo>
                <a:lnTo>
                  <a:pt x="695413" y="225869"/>
                </a:lnTo>
                <a:lnTo>
                  <a:pt x="695413" y="232308"/>
                </a:lnTo>
                <a:lnTo>
                  <a:pt x="691959" y="233299"/>
                </a:lnTo>
                <a:lnTo>
                  <a:pt x="616661" y="233299"/>
                </a:lnTo>
                <a:lnTo>
                  <a:pt x="613206" y="232308"/>
                </a:lnTo>
                <a:lnTo>
                  <a:pt x="613206" y="225869"/>
                </a:lnTo>
                <a:lnTo>
                  <a:pt x="613702" y="222885"/>
                </a:lnTo>
                <a:lnTo>
                  <a:pt x="615188" y="219417"/>
                </a:lnTo>
                <a:lnTo>
                  <a:pt x="648855" y="135216"/>
                </a:lnTo>
                <a:lnTo>
                  <a:pt x="650354" y="131267"/>
                </a:lnTo>
                <a:lnTo>
                  <a:pt x="652335" y="129273"/>
                </a:lnTo>
                <a:lnTo>
                  <a:pt x="656285" y="129273"/>
                </a:lnTo>
                <a:lnTo>
                  <a:pt x="658279" y="131267"/>
                </a:lnTo>
                <a:lnTo>
                  <a:pt x="659765" y="135216"/>
                </a:lnTo>
                <a:lnTo>
                  <a:pt x="693445" y="219417"/>
                </a:lnTo>
                <a:lnTo>
                  <a:pt x="694931" y="222885"/>
                </a:lnTo>
                <a:lnTo>
                  <a:pt x="695413" y="225869"/>
                </a:lnTo>
                <a:lnTo>
                  <a:pt x="695413" y="12458"/>
                </a:lnTo>
                <a:lnTo>
                  <a:pt x="691464" y="2971"/>
                </a:lnTo>
                <a:lnTo>
                  <a:pt x="688987" y="990"/>
                </a:lnTo>
                <a:lnTo>
                  <a:pt x="624103" y="990"/>
                </a:lnTo>
                <a:lnTo>
                  <a:pt x="621626" y="2971"/>
                </a:lnTo>
                <a:lnTo>
                  <a:pt x="616661" y="14859"/>
                </a:lnTo>
                <a:lnTo>
                  <a:pt x="607161" y="39065"/>
                </a:lnTo>
                <a:lnTo>
                  <a:pt x="598195" y="60985"/>
                </a:lnTo>
                <a:lnTo>
                  <a:pt x="582498" y="98564"/>
                </a:lnTo>
                <a:lnTo>
                  <a:pt x="509676" y="269443"/>
                </a:lnTo>
                <a:lnTo>
                  <a:pt x="485292" y="325107"/>
                </a:lnTo>
                <a:lnTo>
                  <a:pt x="471043" y="356641"/>
                </a:lnTo>
                <a:lnTo>
                  <a:pt x="470052" y="359092"/>
                </a:lnTo>
                <a:lnTo>
                  <a:pt x="470052" y="365048"/>
                </a:lnTo>
                <a:lnTo>
                  <a:pt x="473519" y="366039"/>
                </a:lnTo>
                <a:lnTo>
                  <a:pt x="556729" y="366039"/>
                </a:lnTo>
                <a:lnTo>
                  <a:pt x="559219" y="364058"/>
                </a:lnTo>
                <a:lnTo>
                  <a:pt x="563664" y="352171"/>
                </a:lnTo>
                <a:lnTo>
                  <a:pt x="568629" y="337667"/>
                </a:lnTo>
                <a:lnTo>
                  <a:pt x="572579" y="326783"/>
                </a:lnTo>
                <a:lnTo>
                  <a:pt x="581507" y="303136"/>
                </a:lnTo>
                <a:lnTo>
                  <a:pt x="584962" y="300647"/>
                </a:lnTo>
                <a:lnTo>
                  <a:pt x="724649" y="300647"/>
                </a:lnTo>
                <a:lnTo>
                  <a:pt x="727113" y="302641"/>
                </a:lnTo>
                <a:lnTo>
                  <a:pt x="730097" y="311073"/>
                </a:lnTo>
                <a:lnTo>
                  <a:pt x="736041" y="326783"/>
                </a:lnTo>
                <a:lnTo>
                  <a:pt x="739978" y="337667"/>
                </a:lnTo>
                <a:lnTo>
                  <a:pt x="744956" y="352171"/>
                </a:lnTo>
                <a:lnTo>
                  <a:pt x="749414" y="364058"/>
                </a:lnTo>
                <a:lnTo>
                  <a:pt x="751890" y="366039"/>
                </a:lnTo>
                <a:lnTo>
                  <a:pt x="840054" y="366039"/>
                </a:lnTo>
                <a:lnTo>
                  <a:pt x="843521" y="365048"/>
                </a:lnTo>
                <a:lnTo>
                  <a:pt x="843521" y="359092"/>
                </a:lnTo>
                <a:close/>
              </a:path>
              <a:path w="1193800" h="366395">
                <a:moveTo>
                  <a:pt x="1193698" y="113436"/>
                </a:moveTo>
                <a:lnTo>
                  <a:pt x="1187043" y="74803"/>
                </a:lnTo>
                <a:lnTo>
                  <a:pt x="1185240" y="64312"/>
                </a:lnTo>
                <a:lnTo>
                  <a:pt x="1160945" y="29171"/>
                </a:lnTo>
                <a:lnTo>
                  <a:pt x="1122438" y="8039"/>
                </a:lnTo>
                <a:lnTo>
                  <a:pt x="1108989" y="6184"/>
                </a:lnTo>
                <a:lnTo>
                  <a:pt x="1108989" y="121361"/>
                </a:lnTo>
                <a:lnTo>
                  <a:pt x="1104849" y="146138"/>
                </a:lnTo>
                <a:lnTo>
                  <a:pt x="1092898" y="163957"/>
                </a:lnTo>
                <a:lnTo>
                  <a:pt x="1073886" y="174713"/>
                </a:lnTo>
                <a:lnTo>
                  <a:pt x="1048562" y="178320"/>
                </a:lnTo>
                <a:lnTo>
                  <a:pt x="1009434" y="178320"/>
                </a:lnTo>
                <a:lnTo>
                  <a:pt x="1006957" y="175844"/>
                </a:lnTo>
                <a:lnTo>
                  <a:pt x="1006957" y="77266"/>
                </a:lnTo>
                <a:lnTo>
                  <a:pt x="1009434" y="74803"/>
                </a:lnTo>
                <a:lnTo>
                  <a:pt x="1056982" y="74803"/>
                </a:lnTo>
                <a:lnTo>
                  <a:pt x="1080579" y="77901"/>
                </a:lnTo>
                <a:lnTo>
                  <a:pt x="1096733" y="86931"/>
                </a:lnTo>
                <a:lnTo>
                  <a:pt x="1106017" y="101536"/>
                </a:lnTo>
                <a:lnTo>
                  <a:pt x="1108989" y="121361"/>
                </a:lnTo>
                <a:lnTo>
                  <a:pt x="1108989" y="6184"/>
                </a:lnTo>
                <a:lnTo>
                  <a:pt x="1071346" y="990"/>
                </a:lnTo>
                <a:lnTo>
                  <a:pt x="1006462" y="990"/>
                </a:lnTo>
                <a:lnTo>
                  <a:pt x="936625" y="0"/>
                </a:lnTo>
                <a:lnTo>
                  <a:pt x="926223" y="0"/>
                </a:lnTo>
                <a:lnTo>
                  <a:pt x="922756" y="3467"/>
                </a:lnTo>
                <a:lnTo>
                  <a:pt x="922756" y="13868"/>
                </a:lnTo>
                <a:lnTo>
                  <a:pt x="923505" y="47675"/>
                </a:lnTo>
                <a:lnTo>
                  <a:pt x="924013" y="74752"/>
                </a:lnTo>
                <a:lnTo>
                  <a:pt x="924128" y="86931"/>
                </a:lnTo>
                <a:lnTo>
                  <a:pt x="924242" y="266966"/>
                </a:lnTo>
                <a:lnTo>
                  <a:pt x="924013" y="291109"/>
                </a:lnTo>
                <a:lnTo>
                  <a:pt x="923505" y="318871"/>
                </a:lnTo>
                <a:lnTo>
                  <a:pt x="922756" y="353669"/>
                </a:lnTo>
                <a:lnTo>
                  <a:pt x="922756" y="364058"/>
                </a:lnTo>
                <a:lnTo>
                  <a:pt x="925728" y="366039"/>
                </a:lnTo>
                <a:lnTo>
                  <a:pt x="1005471" y="366039"/>
                </a:lnTo>
                <a:lnTo>
                  <a:pt x="1008443" y="364058"/>
                </a:lnTo>
                <a:lnTo>
                  <a:pt x="1008443" y="353669"/>
                </a:lnTo>
                <a:lnTo>
                  <a:pt x="1007706" y="318617"/>
                </a:lnTo>
                <a:lnTo>
                  <a:pt x="1007186" y="289864"/>
                </a:lnTo>
                <a:lnTo>
                  <a:pt x="1006995" y="266966"/>
                </a:lnTo>
                <a:lnTo>
                  <a:pt x="1006957" y="251117"/>
                </a:lnTo>
                <a:lnTo>
                  <a:pt x="1009434" y="248653"/>
                </a:lnTo>
                <a:lnTo>
                  <a:pt x="1049058" y="248653"/>
                </a:lnTo>
                <a:lnTo>
                  <a:pt x="1101572" y="242290"/>
                </a:lnTo>
                <a:lnTo>
                  <a:pt x="1142136" y="224167"/>
                </a:lnTo>
                <a:lnTo>
                  <a:pt x="1170889" y="195694"/>
                </a:lnTo>
                <a:lnTo>
                  <a:pt x="1178852" y="178320"/>
                </a:lnTo>
                <a:lnTo>
                  <a:pt x="1188021" y="158305"/>
                </a:lnTo>
                <a:lnTo>
                  <a:pt x="1193698" y="113436"/>
                </a:lnTo>
                <a:close/>
              </a:path>
            </a:pathLst>
          </a:custGeom>
          <a:solidFill>
            <a:srgbClr val="323031"/>
          </a:solidFill>
        </p:spPr>
        <p:txBody>
          <a:bodyPr wrap="square" lIns="0" tIns="0" rIns="0" bIns="0" rtlCol="0"/>
          <a:lstStyle/>
          <a:p>
            <a:endParaRPr/>
          </a:p>
        </p:txBody>
      </p:sp>
      <p:sp>
        <p:nvSpPr>
          <p:cNvPr id="27" name="図プレースホルダー 26">
            <a:extLst>
              <a:ext uri="{FF2B5EF4-FFF2-40B4-BE49-F238E27FC236}">
                <a16:creationId xmlns:a16="http://schemas.microsoft.com/office/drawing/2014/main" id="{F68F416D-0256-9A46-A3A2-D4C0BA28E1E2}"/>
              </a:ext>
            </a:extLst>
          </p:cNvPr>
          <p:cNvSpPr>
            <a:spLocks noGrp="1"/>
          </p:cNvSpPr>
          <p:nvPr>
            <p:ph type="pic" sz="quarter" idx="10"/>
          </p:nvPr>
        </p:nvSpPr>
        <p:spPr>
          <a:xfrm>
            <a:off x="360363" y="1008062"/>
            <a:ext cx="4608512" cy="3237365"/>
          </a:xfrm>
          <a:solidFill>
            <a:schemeClr val="bg1">
              <a:lumMod val="85000"/>
            </a:schemeClr>
          </a:solidFill>
        </p:spPr>
        <p:txBody>
          <a:bodyPr/>
          <a:lstStyle/>
          <a:p>
            <a:endParaRPr kumimoji="1" lang="ja-JP" altLang="en-US"/>
          </a:p>
        </p:txBody>
      </p:sp>
    </p:spTree>
    <p:extLst>
      <p:ext uri="{BB962C8B-B14F-4D97-AF65-F5344CB8AC3E}">
        <p14:creationId xmlns:p14="http://schemas.microsoft.com/office/powerpoint/2010/main" val="311541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grpSp>
        <p:nvGrpSpPr>
          <p:cNvPr id="6" name="object 46">
            <a:extLst>
              <a:ext uri="{FF2B5EF4-FFF2-40B4-BE49-F238E27FC236}">
                <a16:creationId xmlns:a16="http://schemas.microsoft.com/office/drawing/2014/main" id="{E291FAA1-E234-5742-84C5-A7CE028EAE40}"/>
              </a:ext>
            </a:extLst>
          </p:cNvPr>
          <p:cNvGrpSpPr/>
          <p:nvPr userDrawn="1"/>
        </p:nvGrpSpPr>
        <p:grpSpPr>
          <a:xfrm>
            <a:off x="359727" y="7156690"/>
            <a:ext cx="4608195" cy="50165"/>
            <a:chOff x="5705965" y="7156690"/>
            <a:chExt cx="4608195" cy="50165"/>
          </a:xfrm>
        </p:grpSpPr>
        <p:sp>
          <p:nvSpPr>
            <p:cNvPr id="7" name="object 47">
              <a:extLst>
                <a:ext uri="{FF2B5EF4-FFF2-40B4-BE49-F238E27FC236}">
                  <a16:creationId xmlns:a16="http://schemas.microsoft.com/office/drawing/2014/main" id="{6458B59B-674E-2243-A9FC-C9E1DF82BFAE}"/>
                </a:ext>
              </a:extLst>
            </p:cNvPr>
            <p:cNvSpPr/>
            <p:nvPr/>
          </p:nvSpPr>
          <p:spPr>
            <a:xfrm>
              <a:off x="5705965" y="7199999"/>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8" name="object 48">
              <a:extLst>
                <a:ext uri="{FF2B5EF4-FFF2-40B4-BE49-F238E27FC236}">
                  <a16:creationId xmlns:a16="http://schemas.microsoft.com/office/drawing/2014/main" id="{9E2428F7-FB95-A34C-9E53-6B1B91CA030A}"/>
                </a:ext>
              </a:extLst>
            </p:cNvPr>
            <p:cNvSpPr/>
            <p:nvPr/>
          </p:nvSpPr>
          <p:spPr>
            <a:xfrm>
              <a:off x="5705965" y="7163103"/>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grpSp>
      <p:grpSp>
        <p:nvGrpSpPr>
          <p:cNvPr id="9" name="object 49">
            <a:extLst>
              <a:ext uri="{FF2B5EF4-FFF2-40B4-BE49-F238E27FC236}">
                <a16:creationId xmlns:a16="http://schemas.microsoft.com/office/drawing/2014/main" id="{AF27C778-F23E-0545-BF4C-CD0BD6C743E6}"/>
              </a:ext>
            </a:extLst>
          </p:cNvPr>
          <p:cNvGrpSpPr/>
          <p:nvPr userDrawn="1"/>
        </p:nvGrpSpPr>
        <p:grpSpPr>
          <a:xfrm>
            <a:off x="359727" y="500061"/>
            <a:ext cx="4608195" cy="299085"/>
            <a:chOff x="5705965" y="500061"/>
            <a:chExt cx="4608195" cy="299085"/>
          </a:xfrm>
        </p:grpSpPr>
        <p:sp>
          <p:nvSpPr>
            <p:cNvPr id="10" name="object 50">
              <a:extLst>
                <a:ext uri="{FF2B5EF4-FFF2-40B4-BE49-F238E27FC236}">
                  <a16:creationId xmlns:a16="http://schemas.microsoft.com/office/drawing/2014/main" id="{10F73E6F-F7FF-EC4F-AF0D-2AC4B2B06136}"/>
                </a:ext>
              </a:extLst>
            </p:cNvPr>
            <p:cNvSpPr/>
            <p:nvPr/>
          </p:nvSpPr>
          <p:spPr>
            <a:xfrm>
              <a:off x="5705965" y="668045"/>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1" name="object 51">
              <a:extLst>
                <a:ext uri="{FF2B5EF4-FFF2-40B4-BE49-F238E27FC236}">
                  <a16:creationId xmlns:a16="http://schemas.microsoft.com/office/drawing/2014/main" id="{8E6DAFD3-BF4C-D34E-8AA7-86264F1C1B5C}"/>
                </a:ext>
              </a:extLst>
            </p:cNvPr>
            <p:cNvSpPr/>
            <p:nvPr/>
          </p:nvSpPr>
          <p:spPr>
            <a:xfrm>
              <a:off x="5705965" y="631135"/>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2" name="object 52">
              <a:extLst>
                <a:ext uri="{FF2B5EF4-FFF2-40B4-BE49-F238E27FC236}">
                  <a16:creationId xmlns:a16="http://schemas.microsoft.com/office/drawing/2014/main" id="{8E3F652F-C2CB-384E-BC22-291CEB9AA726}"/>
                </a:ext>
              </a:extLst>
            </p:cNvPr>
            <p:cNvSpPr/>
            <p:nvPr/>
          </p:nvSpPr>
          <p:spPr>
            <a:xfrm>
              <a:off x="7290990" y="500061"/>
              <a:ext cx="1438275" cy="299085"/>
            </a:xfrm>
            <a:custGeom>
              <a:avLst/>
              <a:gdLst/>
              <a:ahLst/>
              <a:cxnLst/>
              <a:rect l="l" t="t" r="r" b="b"/>
              <a:pathLst>
                <a:path w="1438275" h="299084">
                  <a:moveTo>
                    <a:pt x="1346714" y="0"/>
                  </a:moveTo>
                  <a:lnTo>
                    <a:pt x="91243" y="0"/>
                  </a:lnTo>
                  <a:lnTo>
                    <a:pt x="76153" y="2612"/>
                  </a:lnTo>
                  <a:lnTo>
                    <a:pt x="41167" y="33134"/>
                  </a:lnTo>
                  <a:lnTo>
                    <a:pt x="5810" y="116395"/>
                  </a:lnTo>
                  <a:lnTo>
                    <a:pt x="0" y="149529"/>
                  </a:lnTo>
                  <a:lnTo>
                    <a:pt x="1452" y="167183"/>
                  </a:lnTo>
                  <a:lnTo>
                    <a:pt x="41167" y="265925"/>
                  </a:lnTo>
                  <a:lnTo>
                    <a:pt x="76153" y="296446"/>
                  </a:lnTo>
                  <a:lnTo>
                    <a:pt x="91243" y="299059"/>
                  </a:lnTo>
                  <a:lnTo>
                    <a:pt x="1346714" y="299059"/>
                  </a:lnTo>
                  <a:lnTo>
                    <a:pt x="1388474" y="278796"/>
                  </a:lnTo>
                  <a:lnTo>
                    <a:pt x="1432134" y="182664"/>
                  </a:lnTo>
                  <a:lnTo>
                    <a:pt x="1437944" y="149529"/>
                  </a:lnTo>
                  <a:lnTo>
                    <a:pt x="1436492" y="131875"/>
                  </a:lnTo>
                  <a:lnTo>
                    <a:pt x="1396777" y="33134"/>
                  </a:lnTo>
                  <a:lnTo>
                    <a:pt x="1361796" y="2612"/>
                  </a:lnTo>
                  <a:lnTo>
                    <a:pt x="1346714" y="0"/>
                  </a:lnTo>
                  <a:close/>
                </a:path>
              </a:pathLst>
            </a:custGeom>
            <a:solidFill>
              <a:srgbClr val="754C28"/>
            </a:solidFill>
          </p:spPr>
          <p:txBody>
            <a:bodyPr wrap="square" lIns="0" tIns="0" rIns="0" bIns="0" rtlCol="0"/>
            <a:lstStyle/>
            <a:p>
              <a:endParaRPr/>
            </a:p>
          </p:txBody>
        </p:sp>
      </p:grpSp>
      <p:sp>
        <p:nvSpPr>
          <p:cNvPr id="13" name="object 53">
            <a:extLst>
              <a:ext uri="{FF2B5EF4-FFF2-40B4-BE49-F238E27FC236}">
                <a16:creationId xmlns:a16="http://schemas.microsoft.com/office/drawing/2014/main" id="{D9F9AC64-9CB1-0449-ACAC-FA225FF2C4A3}"/>
              </a:ext>
            </a:extLst>
          </p:cNvPr>
          <p:cNvSpPr txBox="1"/>
          <p:nvPr userDrawn="1"/>
        </p:nvSpPr>
        <p:spPr>
          <a:xfrm>
            <a:off x="2380915" y="529233"/>
            <a:ext cx="720090" cy="236220"/>
          </a:xfrm>
          <a:prstGeom prst="rect">
            <a:avLst/>
          </a:prstGeom>
        </p:spPr>
        <p:txBody>
          <a:bodyPr vert="horz" wrap="square" lIns="0" tIns="16510" rIns="0" bIns="0" rtlCol="0">
            <a:spAutoFit/>
          </a:bodyPr>
          <a:lstStyle/>
          <a:p>
            <a:pPr marL="12700">
              <a:lnSpc>
                <a:spcPct val="100000"/>
              </a:lnSpc>
              <a:spcBef>
                <a:spcPts val="130"/>
              </a:spcBef>
            </a:pPr>
            <a:r>
              <a:rPr sz="1350" b="1" spc="190" dirty="0">
                <a:solidFill>
                  <a:srgbClr val="FFFFFF"/>
                </a:solidFill>
                <a:latin typeface="YuGothic"/>
                <a:cs typeface="YuGothic"/>
              </a:rPr>
              <a:t>MEMO</a:t>
            </a:r>
            <a:r>
              <a:rPr sz="1350" b="1" spc="-165" dirty="0">
                <a:solidFill>
                  <a:srgbClr val="FFFFFF"/>
                </a:solidFill>
                <a:latin typeface="YuGothic"/>
                <a:cs typeface="YuGothic"/>
              </a:rPr>
              <a:t> </a:t>
            </a:r>
            <a:endParaRPr sz="1350" dirty="0">
              <a:latin typeface="YuGothic"/>
              <a:cs typeface="YuGothic"/>
            </a:endParaRPr>
          </a:p>
        </p:txBody>
      </p:sp>
    </p:spTree>
    <p:extLst>
      <p:ext uri="{BB962C8B-B14F-4D97-AF65-F5344CB8AC3E}">
        <p14:creationId xmlns:p14="http://schemas.microsoft.com/office/powerpoint/2010/main" val="260085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02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8" name="図プレースホルダー 7">
            <a:extLst>
              <a:ext uri="{FF2B5EF4-FFF2-40B4-BE49-F238E27FC236}">
                <a16:creationId xmlns:a16="http://schemas.microsoft.com/office/drawing/2014/main" id="{5DEBACE0-534A-A74F-88BF-32CA47CF5860}"/>
              </a:ext>
            </a:extLst>
          </p:cNvPr>
          <p:cNvSpPr>
            <a:spLocks noGrp="1"/>
          </p:cNvSpPr>
          <p:nvPr>
            <p:ph type="pic" sz="quarter" idx="10"/>
          </p:nvPr>
        </p:nvSpPr>
        <p:spPr>
          <a:xfrm>
            <a:off x="683418" y="3988576"/>
            <a:ext cx="3960813" cy="2771849"/>
          </a:xfrm>
          <a:blipFill>
            <a:blip r:embed="rId2"/>
            <a:stretch>
              <a:fillRect/>
            </a:stretch>
          </a:blipFill>
        </p:spPr>
        <p:txBody>
          <a:bodyPr/>
          <a:lstStyle>
            <a:lvl1pPr>
              <a:defRPr>
                <a:noFill/>
              </a:defRPr>
            </a:lvl1pPr>
          </a:lstStyle>
          <a:p>
            <a:endParaRPr kumimoji="1" lang="ja-JP" altLang="en-US"/>
          </a:p>
        </p:txBody>
      </p:sp>
    </p:spTree>
    <p:extLst>
      <p:ext uri="{BB962C8B-B14F-4D97-AF65-F5344CB8AC3E}">
        <p14:creationId xmlns:p14="http://schemas.microsoft.com/office/powerpoint/2010/main" val="58280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AB03B78-720D-2141-A9FB-86DD7BA46068}"/>
              </a:ext>
            </a:extLst>
          </p:cNvPr>
          <p:cNvSpPr/>
          <p:nvPr userDrawn="1"/>
        </p:nvSpPr>
        <p:spPr>
          <a:xfrm>
            <a:off x="0" y="0"/>
            <a:ext cx="5327650" cy="7559675"/>
          </a:xfrm>
          <a:prstGeom prst="rect">
            <a:avLst/>
          </a:prstGeom>
          <a:solidFill>
            <a:srgbClr val="EF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object 35">
            <a:extLst>
              <a:ext uri="{FF2B5EF4-FFF2-40B4-BE49-F238E27FC236}">
                <a16:creationId xmlns:a16="http://schemas.microsoft.com/office/drawing/2014/main" id="{F8295142-757D-1B4F-8CC1-64C4F96B1F3A}"/>
              </a:ext>
            </a:extLst>
          </p:cNvPr>
          <p:cNvGrpSpPr/>
          <p:nvPr userDrawn="1"/>
        </p:nvGrpSpPr>
        <p:grpSpPr>
          <a:xfrm>
            <a:off x="320655" y="426161"/>
            <a:ext cx="3269106" cy="2498406"/>
            <a:chOff x="5667096" y="426161"/>
            <a:chExt cx="3269106" cy="2498406"/>
          </a:xfrm>
        </p:grpSpPr>
        <p:pic>
          <p:nvPicPr>
            <p:cNvPr id="10" name="object 38">
              <a:extLst>
                <a:ext uri="{FF2B5EF4-FFF2-40B4-BE49-F238E27FC236}">
                  <a16:creationId xmlns:a16="http://schemas.microsoft.com/office/drawing/2014/main" id="{5C9BAD16-12DC-ED4D-8E8C-04626D9D04D1}"/>
                </a:ext>
              </a:extLst>
            </p:cNvPr>
            <p:cNvPicPr/>
            <p:nvPr/>
          </p:nvPicPr>
          <p:blipFill>
            <a:blip r:embed="rId2" cstate="print"/>
            <a:stretch>
              <a:fillRect/>
            </a:stretch>
          </p:blipFill>
          <p:spPr>
            <a:xfrm>
              <a:off x="7112861" y="453268"/>
              <a:ext cx="804708" cy="283843"/>
            </a:xfrm>
            <a:prstGeom prst="rect">
              <a:avLst/>
            </a:prstGeom>
          </p:spPr>
        </p:pic>
        <p:pic>
          <p:nvPicPr>
            <p:cNvPr id="11" name="object 39">
              <a:extLst>
                <a:ext uri="{FF2B5EF4-FFF2-40B4-BE49-F238E27FC236}">
                  <a16:creationId xmlns:a16="http://schemas.microsoft.com/office/drawing/2014/main" id="{DC5A8A6C-09C0-7849-906E-AF409CE67E34}"/>
                </a:ext>
              </a:extLst>
            </p:cNvPr>
            <p:cNvPicPr/>
            <p:nvPr/>
          </p:nvPicPr>
          <p:blipFill>
            <a:blip r:embed="rId3" cstate="print"/>
            <a:stretch>
              <a:fillRect/>
            </a:stretch>
          </p:blipFill>
          <p:spPr>
            <a:xfrm>
              <a:off x="8053710" y="426161"/>
              <a:ext cx="882492" cy="316783"/>
            </a:xfrm>
            <a:prstGeom prst="rect">
              <a:avLst/>
            </a:prstGeom>
          </p:spPr>
        </p:pic>
        <p:pic>
          <p:nvPicPr>
            <p:cNvPr id="12" name="object 40">
              <a:extLst>
                <a:ext uri="{FF2B5EF4-FFF2-40B4-BE49-F238E27FC236}">
                  <a16:creationId xmlns:a16="http://schemas.microsoft.com/office/drawing/2014/main" id="{8C85EE2E-E1EB-1241-B4B5-FC42457A85C1}"/>
                </a:ext>
              </a:extLst>
            </p:cNvPr>
            <p:cNvPicPr/>
            <p:nvPr/>
          </p:nvPicPr>
          <p:blipFill>
            <a:blip r:embed="rId4" cstate="print"/>
            <a:stretch>
              <a:fillRect/>
            </a:stretch>
          </p:blipFill>
          <p:spPr>
            <a:xfrm>
              <a:off x="5667096" y="976900"/>
              <a:ext cx="2237231" cy="1947667"/>
            </a:xfrm>
            <a:prstGeom prst="rect">
              <a:avLst/>
            </a:prstGeom>
          </p:spPr>
        </p:pic>
        <p:sp>
          <p:nvSpPr>
            <p:cNvPr id="13" name="object 41">
              <a:extLst>
                <a:ext uri="{FF2B5EF4-FFF2-40B4-BE49-F238E27FC236}">
                  <a16:creationId xmlns:a16="http://schemas.microsoft.com/office/drawing/2014/main" id="{437AD4DC-D622-EB4C-BB77-0C74180B49E5}"/>
                </a:ext>
              </a:extLst>
            </p:cNvPr>
            <p:cNvSpPr/>
            <p:nvPr/>
          </p:nvSpPr>
          <p:spPr>
            <a:xfrm>
              <a:off x="5705957" y="1014133"/>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14" name="object 44">
            <a:extLst>
              <a:ext uri="{FF2B5EF4-FFF2-40B4-BE49-F238E27FC236}">
                <a16:creationId xmlns:a16="http://schemas.microsoft.com/office/drawing/2014/main" id="{B3A094CB-CB1B-F348-88F3-A001BB5173B7}"/>
              </a:ext>
            </a:extLst>
          </p:cNvPr>
          <p:cNvGrpSpPr/>
          <p:nvPr userDrawn="1"/>
        </p:nvGrpSpPr>
        <p:grpSpPr>
          <a:xfrm>
            <a:off x="2804774" y="976900"/>
            <a:ext cx="2237231" cy="1947667"/>
            <a:chOff x="8151215" y="976900"/>
            <a:chExt cx="2237231" cy="1947667"/>
          </a:xfrm>
        </p:grpSpPr>
        <p:pic>
          <p:nvPicPr>
            <p:cNvPr id="15" name="object 45">
              <a:extLst>
                <a:ext uri="{FF2B5EF4-FFF2-40B4-BE49-F238E27FC236}">
                  <a16:creationId xmlns:a16="http://schemas.microsoft.com/office/drawing/2014/main" id="{1EC734B2-CBD9-E94C-96CD-E8D4CDEDED0A}"/>
                </a:ext>
              </a:extLst>
            </p:cNvPr>
            <p:cNvPicPr/>
            <p:nvPr/>
          </p:nvPicPr>
          <p:blipFill>
            <a:blip r:embed="rId4" cstate="print"/>
            <a:stretch>
              <a:fillRect/>
            </a:stretch>
          </p:blipFill>
          <p:spPr>
            <a:xfrm>
              <a:off x="8151215" y="976900"/>
              <a:ext cx="2237231" cy="1947667"/>
            </a:xfrm>
            <a:prstGeom prst="rect">
              <a:avLst/>
            </a:prstGeom>
          </p:spPr>
        </p:pic>
        <p:sp>
          <p:nvSpPr>
            <p:cNvPr id="16" name="object 46">
              <a:extLst>
                <a:ext uri="{FF2B5EF4-FFF2-40B4-BE49-F238E27FC236}">
                  <a16:creationId xmlns:a16="http://schemas.microsoft.com/office/drawing/2014/main" id="{7029E944-2A83-F340-B90D-FA3FB422B671}"/>
                </a:ext>
              </a:extLst>
            </p:cNvPr>
            <p:cNvSpPr/>
            <p:nvPr/>
          </p:nvSpPr>
          <p:spPr>
            <a:xfrm>
              <a:off x="8189963" y="1014133"/>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17" name="object 49">
            <a:extLst>
              <a:ext uri="{FF2B5EF4-FFF2-40B4-BE49-F238E27FC236}">
                <a16:creationId xmlns:a16="http://schemas.microsoft.com/office/drawing/2014/main" id="{B8B7626D-456C-D44C-A6FB-8B26B19FB2AF}"/>
              </a:ext>
            </a:extLst>
          </p:cNvPr>
          <p:cNvGrpSpPr/>
          <p:nvPr userDrawn="1"/>
        </p:nvGrpSpPr>
        <p:grpSpPr>
          <a:xfrm>
            <a:off x="320654" y="3153172"/>
            <a:ext cx="2237231" cy="1950716"/>
            <a:chOff x="5667095" y="3153172"/>
            <a:chExt cx="2237231" cy="1950716"/>
          </a:xfrm>
        </p:grpSpPr>
        <p:pic>
          <p:nvPicPr>
            <p:cNvPr id="18" name="object 50">
              <a:extLst>
                <a:ext uri="{FF2B5EF4-FFF2-40B4-BE49-F238E27FC236}">
                  <a16:creationId xmlns:a16="http://schemas.microsoft.com/office/drawing/2014/main" id="{5769E6B4-DC2D-4C41-8AEF-676627B3552B}"/>
                </a:ext>
              </a:extLst>
            </p:cNvPr>
            <p:cNvPicPr/>
            <p:nvPr/>
          </p:nvPicPr>
          <p:blipFill>
            <a:blip r:embed="rId5" cstate="print"/>
            <a:stretch>
              <a:fillRect/>
            </a:stretch>
          </p:blipFill>
          <p:spPr>
            <a:xfrm>
              <a:off x="5667095" y="3153172"/>
              <a:ext cx="2237231" cy="1950716"/>
            </a:xfrm>
            <a:prstGeom prst="rect">
              <a:avLst/>
            </a:prstGeom>
          </p:spPr>
        </p:pic>
        <p:sp>
          <p:nvSpPr>
            <p:cNvPr id="19" name="object 51">
              <a:extLst>
                <a:ext uri="{FF2B5EF4-FFF2-40B4-BE49-F238E27FC236}">
                  <a16:creationId xmlns:a16="http://schemas.microsoft.com/office/drawing/2014/main" id="{422CE8E5-BF9C-ED4F-A4EB-06586F426EA7}"/>
                </a:ext>
              </a:extLst>
            </p:cNvPr>
            <p:cNvSpPr/>
            <p:nvPr/>
          </p:nvSpPr>
          <p:spPr>
            <a:xfrm>
              <a:off x="5705957" y="3192132"/>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20" name="object 54">
            <a:extLst>
              <a:ext uri="{FF2B5EF4-FFF2-40B4-BE49-F238E27FC236}">
                <a16:creationId xmlns:a16="http://schemas.microsoft.com/office/drawing/2014/main" id="{3069E67B-A8E7-6D42-B844-F043C159C7CF}"/>
              </a:ext>
            </a:extLst>
          </p:cNvPr>
          <p:cNvGrpSpPr/>
          <p:nvPr userDrawn="1"/>
        </p:nvGrpSpPr>
        <p:grpSpPr>
          <a:xfrm>
            <a:off x="2804774" y="3153172"/>
            <a:ext cx="2237231" cy="1950716"/>
            <a:chOff x="8151215" y="3153172"/>
            <a:chExt cx="2237231" cy="1950716"/>
          </a:xfrm>
        </p:grpSpPr>
        <p:pic>
          <p:nvPicPr>
            <p:cNvPr id="21" name="object 55">
              <a:extLst>
                <a:ext uri="{FF2B5EF4-FFF2-40B4-BE49-F238E27FC236}">
                  <a16:creationId xmlns:a16="http://schemas.microsoft.com/office/drawing/2014/main" id="{8E77CD06-4FE7-D845-A3C3-EC7199F651BF}"/>
                </a:ext>
              </a:extLst>
            </p:cNvPr>
            <p:cNvPicPr/>
            <p:nvPr/>
          </p:nvPicPr>
          <p:blipFill>
            <a:blip r:embed="rId5" cstate="print"/>
            <a:stretch>
              <a:fillRect/>
            </a:stretch>
          </p:blipFill>
          <p:spPr>
            <a:xfrm>
              <a:off x="8151215" y="3153172"/>
              <a:ext cx="2237231" cy="1950716"/>
            </a:xfrm>
            <a:prstGeom prst="rect">
              <a:avLst/>
            </a:prstGeom>
          </p:spPr>
        </p:pic>
        <p:sp>
          <p:nvSpPr>
            <p:cNvPr id="22" name="object 56">
              <a:extLst>
                <a:ext uri="{FF2B5EF4-FFF2-40B4-BE49-F238E27FC236}">
                  <a16:creationId xmlns:a16="http://schemas.microsoft.com/office/drawing/2014/main" id="{4B802959-E6A6-E84E-B5DA-42A1431D4818}"/>
                </a:ext>
              </a:extLst>
            </p:cNvPr>
            <p:cNvSpPr/>
            <p:nvPr/>
          </p:nvSpPr>
          <p:spPr>
            <a:xfrm>
              <a:off x="8189963" y="3192132"/>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23" name="object 59">
            <a:extLst>
              <a:ext uri="{FF2B5EF4-FFF2-40B4-BE49-F238E27FC236}">
                <a16:creationId xmlns:a16="http://schemas.microsoft.com/office/drawing/2014/main" id="{6F841625-2F90-6642-AC10-AB78CC7A59BE}"/>
              </a:ext>
            </a:extLst>
          </p:cNvPr>
          <p:cNvGrpSpPr/>
          <p:nvPr userDrawn="1"/>
        </p:nvGrpSpPr>
        <p:grpSpPr>
          <a:xfrm>
            <a:off x="320654" y="5332492"/>
            <a:ext cx="2237231" cy="1947671"/>
            <a:chOff x="5667095" y="5332492"/>
            <a:chExt cx="2237231" cy="1947671"/>
          </a:xfrm>
        </p:grpSpPr>
        <p:pic>
          <p:nvPicPr>
            <p:cNvPr id="24" name="object 60">
              <a:extLst>
                <a:ext uri="{FF2B5EF4-FFF2-40B4-BE49-F238E27FC236}">
                  <a16:creationId xmlns:a16="http://schemas.microsoft.com/office/drawing/2014/main" id="{AEFE76A6-305A-214A-A93D-BA6A0C1567C5}"/>
                </a:ext>
              </a:extLst>
            </p:cNvPr>
            <p:cNvPicPr/>
            <p:nvPr/>
          </p:nvPicPr>
          <p:blipFill>
            <a:blip r:embed="rId4" cstate="print"/>
            <a:stretch>
              <a:fillRect/>
            </a:stretch>
          </p:blipFill>
          <p:spPr>
            <a:xfrm>
              <a:off x="5667095" y="5332492"/>
              <a:ext cx="2237231" cy="1947671"/>
            </a:xfrm>
            <a:prstGeom prst="rect">
              <a:avLst/>
            </a:prstGeom>
          </p:spPr>
        </p:pic>
        <p:sp>
          <p:nvSpPr>
            <p:cNvPr id="25" name="object 61">
              <a:extLst>
                <a:ext uri="{FF2B5EF4-FFF2-40B4-BE49-F238E27FC236}">
                  <a16:creationId xmlns:a16="http://schemas.microsoft.com/office/drawing/2014/main" id="{0029CB0D-8CEE-8A47-860B-C17A278EC409}"/>
                </a:ext>
              </a:extLst>
            </p:cNvPr>
            <p:cNvSpPr/>
            <p:nvPr/>
          </p:nvSpPr>
          <p:spPr>
            <a:xfrm>
              <a:off x="5705957" y="5370131"/>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26" name="object 64">
            <a:extLst>
              <a:ext uri="{FF2B5EF4-FFF2-40B4-BE49-F238E27FC236}">
                <a16:creationId xmlns:a16="http://schemas.microsoft.com/office/drawing/2014/main" id="{AEE74536-C4AB-4641-94B0-EF922440E76E}"/>
              </a:ext>
            </a:extLst>
          </p:cNvPr>
          <p:cNvGrpSpPr/>
          <p:nvPr userDrawn="1"/>
        </p:nvGrpSpPr>
        <p:grpSpPr>
          <a:xfrm>
            <a:off x="2804774" y="5332492"/>
            <a:ext cx="2237231" cy="1947671"/>
            <a:chOff x="8151215" y="5332492"/>
            <a:chExt cx="2237231" cy="1947671"/>
          </a:xfrm>
        </p:grpSpPr>
        <p:pic>
          <p:nvPicPr>
            <p:cNvPr id="27" name="object 65">
              <a:extLst>
                <a:ext uri="{FF2B5EF4-FFF2-40B4-BE49-F238E27FC236}">
                  <a16:creationId xmlns:a16="http://schemas.microsoft.com/office/drawing/2014/main" id="{8F589327-B1F0-594E-8C8C-AED8567B2082}"/>
                </a:ext>
              </a:extLst>
            </p:cNvPr>
            <p:cNvPicPr/>
            <p:nvPr/>
          </p:nvPicPr>
          <p:blipFill>
            <a:blip r:embed="rId4" cstate="print"/>
            <a:stretch>
              <a:fillRect/>
            </a:stretch>
          </p:blipFill>
          <p:spPr>
            <a:xfrm>
              <a:off x="8151215" y="5332492"/>
              <a:ext cx="2237231" cy="1947671"/>
            </a:xfrm>
            <a:prstGeom prst="rect">
              <a:avLst/>
            </a:prstGeom>
          </p:spPr>
        </p:pic>
        <p:sp>
          <p:nvSpPr>
            <p:cNvPr id="28" name="object 66">
              <a:extLst>
                <a:ext uri="{FF2B5EF4-FFF2-40B4-BE49-F238E27FC236}">
                  <a16:creationId xmlns:a16="http://schemas.microsoft.com/office/drawing/2014/main" id="{ECE7F692-B65C-F743-AB89-29A8442EDC3A}"/>
                </a:ext>
              </a:extLst>
            </p:cNvPr>
            <p:cNvSpPr/>
            <p:nvPr/>
          </p:nvSpPr>
          <p:spPr>
            <a:xfrm>
              <a:off x="8189963" y="5370131"/>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sp>
        <p:nvSpPr>
          <p:cNvPr id="29" name="図プレースホルダー 72">
            <a:extLst>
              <a:ext uri="{FF2B5EF4-FFF2-40B4-BE49-F238E27FC236}">
                <a16:creationId xmlns:a16="http://schemas.microsoft.com/office/drawing/2014/main" id="{F2C79A04-17E4-2F4C-845A-506C4958C6C6}"/>
              </a:ext>
            </a:extLst>
          </p:cNvPr>
          <p:cNvSpPr>
            <a:spLocks noGrp="1"/>
          </p:cNvSpPr>
          <p:nvPr>
            <p:ph type="pic" sz="quarter" idx="10"/>
          </p:nvPr>
        </p:nvSpPr>
        <p:spPr>
          <a:xfrm>
            <a:off x="503238" y="3336323"/>
            <a:ext cx="1836737" cy="1403870"/>
          </a:xfrm>
          <a:blipFill>
            <a:blip r:embed="rId6"/>
            <a:stretch>
              <a:fillRect/>
            </a:stretch>
          </a:blipFill>
        </p:spPr>
        <p:txBody>
          <a:bodyPr/>
          <a:lstStyle>
            <a:lvl1pPr>
              <a:defRPr>
                <a:noFill/>
              </a:defRPr>
            </a:lvl1pPr>
          </a:lstStyle>
          <a:p>
            <a:endParaRPr kumimoji="1" lang="ja-JP" altLang="en-US"/>
          </a:p>
        </p:txBody>
      </p:sp>
      <p:sp>
        <p:nvSpPr>
          <p:cNvPr id="30" name="図プレースホルダー 72">
            <a:extLst>
              <a:ext uri="{FF2B5EF4-FFF2-40B4-BE49-F238E27FC236}">
                <a16:creationId xmlns:a16="http://schemas.microsoft.com/office/drawing/2014/main" id="{462C67CB-067D-E842-97D6-AB3318C61096}"/>
              </a:ext>
            </a:extLst>
          </p:cNvPr>
          <p:cNvSpPr>
            <a:spLocks noGrp="1"/>
          </p:cNvSpPr>
          <p:nvPr>
            <p:ph type="pic" sz="quarter" idx="11"/>
          </p:nvPr>
        </p:nvSpPr>
        <p:spPr>
          <a:xfrm>
            <a:off x="2988744" y="3336323"/>
            <a:ext cx="1836737" cy="1403870"/>
          </a:xfrm>
          <a:blipFill>
            <a:blip r:embed="rId6"/>
            <a:stretch>
              <a:fillRect/>
            </a:stretch>
          </a:blipFill>
        </p:spPr>
        <p:txBody>
          <a:bodyPr/>
          <a:lstStyle>
            <a:lvl1pPr>
              <a:defRPr>
                <a:noFill/>
              </a:defRPr>
            </a:lvl1pPr>
          </a:lstStyle>
          <a:p>
            <a:endParaRPr kumimoji="1" lang="ja-JP" altLang="en-US"/>
          </a:p>
        </p:txBody>
      </p:sp>
      <p:sp>
        <p:nvSpPr>
          <p:cNvPr id="31" name="図プレースホルダー 72">
            <a:extLst>
              <a:ext uri="{FF2B5EF4-FFF2-40B4-BE49-F238E27FC236}">
                <a16:creationId xmlns:a16="http://schemas.microsoft.com/office/drawing/2014/main" id="{7D6563AE-FE72-6E44-BD62-C06FB8DD65D7}"/>
              </a:ext>
            </a:extLst>
          </p:cNvPr>
          <p:cNvSpPr>
            <a:spLocks noGrp="1"/>
          </p:cNvSpPr>
          <p:nvPr>
            <p:ph type="pic" sz="quarter" idx="16"/>
          </p:nvPr>
        </p:nvSpPr>
        <p:spPr>
          <a:xfrm>
            <a:off x="503238" y="5514258"/>
            <a:ext cx="1836737" cy="1403870"/>
          </a:xfrm>
          <a:blipFill>
            <a:blip r:embed="rId6"/>
            <a:stretch>
              <a:fillRect/>
            </a:stretch>
          </a:blipFill>
        </p:spPr>
        <p:txBody>
          <a:bodyPr/>
          <a:lstStyle>
            <a:lvl1pPr>
              <a:defRPr>
                <a:noFill/>
              </a:defRPr>
            </a:lvl1pPr>
          </a:lstStyle>
          <a:p>
            <a:endParaRPr kumimoji="1" lang="ja-JP" altLang="en-US"/>
          </a:p>
        </p:txBody>
      </p:sp>
      <p:sp>
        <p:nvSpPr>
          <p:cNvPr id="32" name="図プレースホルダー 72">
            <a:extLst>
              <a:ext uri="{FF2B5EF4-FFF2-40B4-BE49-F238E27FC236}">
                <a16:creationId xmlns:a16="http://schemas.microsoft.com/office/drawing/2014/main" id="{CBF945FC-E11E-7742-A61B-02B3FB4AC8CF}"/>
              </a:ext>
            </a:extLst>
          </p:cNvPr>
          <p:cNvSpPr>
            <a:spLocks noGrp="1"/>
          </p:cNvSpPr>
          <p:nvPr>
            <p:ph type="pic" sz="quarter" idx="17"/>
          </p:nvPr>
        </p:nvSpPr>
        <p:spPr>
          <a:xfrm>
            <a:off x="2988744" y="5514258"/>
            <a:ext cx="1836737" cy="1403870"/>
          </a:xfrm>
          <a:blipFill>
            <a:blip r:embed="rId6"/>
            <a:stretch>
              <a:fillRect/>
            </a:stretch>
          </a:blipFill>
        </p:spPr>
        <p:txBody>
          <a:bodyPr/>
          <a:lstStyle>
            <a:lvl1pPr>
              <a:defRPr>
                <a:noFill/>
              </a:defRPr>
            </a:lvl1pPr>
          </a:lstStyle>
          <a:p>
            <a:endParaRPr kumimoji="1" lang="ja-JP" altLang="en-US"/>
          </a:p>
        </p:txBody>
      </p:sp>
      <p:sp>
        <p:nvSpPr>
          <p:cNvPr id="33" name="図プレースホルダー 72">
            <a:extLst>
              <a:ext uri="{FF2B5EF4-FFF2-40B4-BE49-F238E27FC236}">
                <a16:creationId xmlns:a16="http://schemas.microsoft.com/office/drawing/2014/main" id="{814A4BE0-2E45-594C-8A97-31F6C3475AA5}"/>
              </a:ext>
            </a:extLst>
          </p:cNvPr>
          <p:cNvSpPr>
            <a:spLocks noGrp="1"/>
          </p:cNvSpPr>
          <p:nvPr>
            <p:ph type="pic" sz="quarter" idx="20"/>
          </p:nvPr>
        </p:nvSpPr>
        <p:spPr>
          <a:xfrm>
            <a:off x="503238" y="1158388"/>
            <a:ext cx="1836737" cy="1403870"/>
          </a:xfrm>
          <a:blipFill>
            <a:blip r:embed="rId6"/>
            <a:stretch>
              <a:fillRect/>
            </a:stretch>
          </a:blipFill>
        </p:spPr>
        <p:txBody>
          <a:bodyPr/>
          <a:lstStyle>
            <a:lvl1pPr>
              <a:defRPr>
                <a:noFill/>
              </a:defRPr>
            </a:lvl1pPr>
          </a:lstStyle>
          <a:p>
            <a:endParaRPr kumimoji="1" lang="ja-JP" altLang="en-US"/>
          </a:p>
        </p:txBody>
      </p:sp>
      <p:sp>
        <p:nvSpPr>
          <p:cNvPr id="34" name="図プレースホルダー 72">
            <a:extLst>
              <a:ext uri="{FF2B5EF4-FFF2-40B4-BE49-F238E27FC236}">
                <a16:creationId xmlns:a16="http://schemas.microsoft.com/office/drawing/2014/main" id="{1B803920-AA31-844B-BC35-9362B5E55166}"/>
              </a:ext>
            </a:extLst>
          </p:cNvPr>
          <p:cNvSpPr>
            <a:spLocks noGrp="1"/>
          </p:cNvSpPr>
          <p:nvPr>
            <p:ph type="pic" sz="quarter" idx="21"/>
          </p:nvPr>
        </p:nvSpPr>
        <p:spPr>
          <a:xfrm>
            <a:off x="2988744" y="1158388"/>
            <a:ext cx="1836737" cy="1403870"/>
          </a:xfrm>
          <a:blipFill>
            <a:blip r:embed="rId6"/>
            <a:stretch>
              <a:fillRect/>
            </a:stretch>
          </a:blipFill>
        </p:spPr>
        <p:txBody>
          <a:bodyPr/>
          <a:lstStyle>
            <a:lvl1pPr>
              <a:defRPr>
                <a:noFill/>
              </a:defRPr>
            </a:lvl1pPr>
          </a:lstStyle>
          <a:p>
            <a:endParaRPr kumimoji="1" lang="ja-JP" altLang="en-US"/>
          </a:p>
        </p:txBody>
      </p:sp>
    </p:spTree>
    <p:extLst>
      <p:ext uri="{BB962C8B-B14F-4D97-AF65-F5344CB8AC3E}">
        <p14:creationId xmlns:p14="http://schemas.microsoft.com/office/powerpoint/2010/main" val="182161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A3CA9CFE-7EFF-C042-BF59-4FE47F310303}" type="datetimeFigureOut">
              <a:rPr kumimoji="1" lang="ja-JP" altLang="en-US" smtClean="0"/>
              <a:t>2023/3/23</a:t>
            </a:fld>
            <a:endParaRPr kumimoji="1" lang="ja-JP" altLang="en-US"/>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58EA12DF-E758-9F41-A331-8EF44434273B}" type="slidenum">
              <a:rPr kumimoji="1" lang="ja-JP" altLang="en-US" smtClean="0"/>
              <a:t>‹#›</a:t>
            </a:fld>
            <a:endParaRPr kumimoji="1" lang="ja-JP" altLang="en-US"/>
          </a:p>
        </p:txBody>
      </p:sp>
    </p:spTree>
    <p:extLst>
      <p:ext uri="{BB962C8B-B14F-4D97-AF65-F5344CB8AC3E}">
        <p14:creationId xmlns:p14="http://schemas.microsoft.com/office/powerpoint/2010/main" val="3055979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532729" rtl="0" eaLnBrk="1" latinLnBrk="0" hangingPunct="1">
        <a:lnSpc>
          <a:spcPct val="90000"/>
        </a:lnSpc>
        <a:spcBef>
          <a:spcPct val="0"/>
        </a:spcBef>
        <a:buNone/>
        <a:defRPr kumimoji="1"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kumimoji="1"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kumimoji="1"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kumimoji="1"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9pPr>
    </p:bodyStyle>
    <p:otherStyle>
      <a:defPPr>
        <a:defRPr lang="en-US"/>
      </a:defPPr>
      <a:lvl1pPr marL="0" algn="l" defTabSz="532729" rtl="0" eaLnBrk="1" latinLnBrk="0" hangingPunct="1">
        <a:defRPr kumimoji="1" sz="1049" kern="1200">
          <a:solidFill>
            <a:schemeClr val="tx1"/>
          </a:solidFill>
          <a:latin typeface="+mn-lt"/>
          <a:ea typeface="+mn-ea"/>
          <a:cs typeface="+mn-cs"/>
        </a:defRPr>
      </a:lvl1pPr>
      <a:lvl2pPr marL="266365" algn="l" defTabSz="532729" rtl="0" eaLnBrk="1" latinLnBrk="0" hangingPunct="1">
        <a:defRPr kumimoji="1" sz="1049" kern="1200">
          <a:solidFill>
            <a:schemeClr val="tx1"/>
          </a:solidFill>
          <a:latin typeface="+mn-lt"/>
          <a:ea typeface="+mn-ea"/>
          <a:cs typeface="+mn-cs"/>
        </a:defRPr>
      </a:lvl2pPr>
      <a:lvl3pPr marL="532729" algn="l" defTabSz="532729" rtl="0" eaLnBrk="1" latinLnBrk="0" hangingPunct="1">
        <a:defRPr kumimoji="1" sz="1049" kern="1200">
          <a:solidFill>
            <a:schemeClr val="tx1"/>
          </a:solidFill>
          <a:latin typeface="+mn-lt"/>
          <a:ea typeface="+mn-ea"/>
          <a:cs typeface="+mn-cs"/>
        </a:defRPr>
      </a:lvl3pPr>
      <a:lvl4pPr marL="799094" algn="l" defTabSz="532729" rtl="0" eaLnBrk="1" latinLnBrk="0" hangingPunct="1">
        <a:defRPr kumimoji="1" sz="1049" kern="1200">
          <a:solidFill>
            <a:schemeClr val="tx1"/>
          </a:solidFill>
          <a:latin typeface="+mn-lt"/>
          <a:ea typeface="+mn-ea"/>
          <a:cs typeface="+mn-cs"/>
        </a:defRPr>
      </a:lvl4pPr>
      <a:lvl5pPr marL="1065459" algn="l" defTabSz="532729" rtl="0" eaLnBrk="1" latinLnBrk="0" hangingPunct="1">
        <a:defRPr kumimoji="1" sz="1049" kern="1200">
          <a:solidFill>
            <a:schemeClr val="tx1"/>
          </a:solidFill>
          <a:latin typeface="+mn-lt"/>
          <a:ea typeface="+mn-ea"/>
          <a:cs typeface="+mn-cs"/>
        </a:defRPr>
      </a:lvl5pPr>
      <a:lvl6pPr marL="1331824" algn="l" defTabSz="532729" rtl="0" eaLnBrk="1" latinLnBrk="0" hangingPunct="1">
        <a:defRPr kumimoji="1" sz="1049" kern="1200">
          <a:solidFill>
            <a:schemeClr val="tx1"/>
          </a:solidFill>
          <a:latin typeface="+mn-lt"/>
          <a:ea typeface="+mn-ea"/>
          <a:cs typeface="+mn-cs"/>
        </a:defRPr>
      </a:lvl6pPr>
      <a:lvl7pPr marL="1598188" algn="l" defTabSz="532729" rtl="0" eaLnBrk="1" latinLnBrk="0" hangingPunct="1">
        <a:defRPr kumimoji="1" sz="1049" kern="1200">
          <a:solidFill>
            <a:schemeClr val="tx1"/>
          </a:solidFill>
          <a:latin typeface="+mn-lt"/>
          <a:ea typeface="+mn-ea"/>
          <a:cs typeface="+mn-cs"/>
        </a:defRPr>
      </a:lvl7pPr>
      <a:lvl8pPr marL="1864553" algn="l" defTabSz="532729" rtl="0" eaLnBrk="1" latinLnBrk="0" hangingPunct="1">
        <a:defRPr kumimoji="1" sz="1049" kern="1200">
          <a:solidFill>
            <a:schemeClr val="tx1"/>
          </a:solidFill>
          <a:latin typeface="+mn-lt"/>
          <a:ea typeface="+mn-ea"/>
          <a:cs typeface="+mn-cs"/>
        </a:defRPr>
      </a:lvl8pPr>
      <a:lvl9pPr marL="2130918" algn="l" defTabSz="532729" rtl="0" eaLnBrk="1" latinLnBrk="0" hangingPunct="1">
        <a:defRPr kumimoji="1"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0.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2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7.emf"/><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60.emf"/><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2.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27.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7.emf"/><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60.emf"/><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emf"/><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emf"/><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emf"/><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emf"/><Relationship Id="rId9"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7.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5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7.emf"/><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60.emf"/><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972C137C-F8A0-704D-84D3-49E1C59C33FE}"/>
              </a:ext>
            </a:extLst>
          </p:cNvPr>
          <p:cNvSpPr txBox="1"/>
          <p:nvPr/>
        </p:nvSpPr>
        <p:spPr>
          <a:xfrm>
            <a:off x="370060" y="2835938"/>
            <a:ext cx="2614439" cy="415498"/>
          </a:xfrm>
          <a:prstGeom prst="rect">
            <a:avLst/>
          </a:prstGeom>
        </p:spPr>
        <p:txBody>
          <a:bodyPr vert="horz" wrap="square" lIns="0" tIns="12700" rIns="0" bIns="0" rtlCol="0">
            <a:spAutoFit/>
          </a:bodyPr>
          <a:lstStyle/>
          <a:p>
            <a:pPr marL="12700">
              <a:spcBef>
                <a:spcPts val="500"/>
              </a:spcBef>
            </a:pPr>
            <a:r>
              <a:rPr sz="1300" b="1" dirty="0">
                <a:solidFill>
                  <a:srgbClr val="231F20"/>
                </a:solidFill>
                <a:latin typeface="Yu Gothic" panose="020B0400000000000000" pitchFamily="34" charset="-128"/>
                <a:ea typeface="Yu Gothic" panose="020B0400000000000000" pitchFamily="34" charset="-128"/>
                <a:cs typeface="YuGothic"/>
              </a:rPr>
              <a:t>テキストを入れる</a:t>
            </a:r>
            <a:endParaRPr sz="1300" b="1" dirty="0">
              <a:latin typeface="Yu Gothic" panose="020B0400000000000000" pitchFamily="34" charset="-128"/>
              <a:ea typeface="Yu Gothic" panose="020B0400000000000000" pitchFamily="34" charset="-128"/>
              <a:cs typeface="YuGothic"/>
            </a:endParaRPr>
          </a:p>
          <a:p>
            <a:pPr marL="12700">
              <a:spcBef>
                <a:spcPts val="5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テキストにカーソルを合わせると入力できます。</a:t>
            </a:r>
            <a:endParaRPr sz="900" dirty="0">
              <a:latin typeface="Yu Gothic Medium" panose="020B0400000000000000" pitchFamily="34" charset="-128"/>
              <a:ea typeface="Yu Gothic Medium" panose="020B0400000000000000" pitchFamily="34" charset="-128"/>
              <a:cs typeface="YuGo-Medium"/>
            </a:endParaRPr>
          </a:p>
        </p:txBody>
      </p:sp>
      <p:sp>
        <p:nvSpPr>
          <p:cNvPr id="4" name="object 12">
            <a:extLst>
              <a:ext uri="{FF2B5EF4-FFF2-40B4-BE49-F238E27FC236}">
                <a16:creationId xmlns:a16="http://schemas.microsoft.com/office/drawing/2014/main" id="{9B7D65D0-E2FB-434B-A95A-C8ED8CFA0984}"/>
              </a:ext>
            </a:extLst>
          </p:cNvPr>
          <p:cNvSpPr/>
          <p:nvPr/>
        </p:nvSpPr>
        <p:spPr>
          <a:xfrm>
            <a:off x="324029" y="324025"/>
            <a:ext cx="4680585" cy="340995"/>
          </a:xfrm>
          <a:custGeom>
            <a:avLst/>
            <a:gdLst/>
            <a:ahLst/>
            <a:cxnLst/>
            <a:rect l="l" t="t" r="r" b="b"/>
            <a:pathLst>
              <a:path w="4680585" h="340995">
                <a:moveTo>
                  <a:pt x="4680000" y="0"/>
                </a:moveTo>
                <a:lnTo>
                  <a:pt x="0" y="0"/>
                </a:lnTo>
                <a:lnTo>
                  <a:pt x="88900" y="170205"/>
                </a:lnTo>
                <a:lnTo>
                  <a:pt x="0" y="340410"/>
                </a:lnTo>
                <a:lnTo>
                  <a:pt x="4680000" y="340410"/>
                </a:lnTo>
                <a:lnTo>
                  <a:pt x="4591100" y="170205"/>
                </a:lnTo>
                <a:lnTo>
                  <a:pt x="4680000" y="0"/>
                </a:lnTo>
                <a:close/>
              </a:path>
            </a:pathLst>
          </a:custGeom>
          <a:solidFill>
            <a:srgbClr val="1B75BC"/>
          </a:solidFill>
        </p:spPr>
        <p:txBody>
          <a:bodyPr wrap="square" lIns="0" tIns="0" rIns="0" bIns="0" rtlCol="0"/>
          <a:lstStyle/>
          <a:p>
            <a:endParaRPr/>
          </a:p>
        </p:txBody>
      </p:sp>
      <p:sp>
        <p:nvSpPr>
          <p:cNvPr id="5" name="object 13">
            <a:extLst>
              <a:ext uri="{FF2B5EF4-FFF2-40B4-BE49-F238E27FC236}">
                <a16:creationId xmlns:a16="http://schemas.microsoft.com/office/drawing/2014/main" id="{CCA81994-B072-2F44-BC69-A7656FF4C5CA}"/>
              </a:ext>
            </a:extLst>
          </p:cNvPr>
          <p:cNvSpPr txBox="1"/>
          <p:nvPr/>
        </p:nvSpPr>
        <p:spPr>
          <a:xfrm>
            <a:off x="370061" y="65221"/>
            <a:ext cx="3931285" cy="528350"/>
          </a:xfrm>
          <a:prstGeom prst="rect">
            <a:avLst/>
          </a:prstGeom>
        </p:spPr>
        <p:txBody>
          <a:bodyPr vert="horz" wrap="square" lIns="0" tIns="15240" rIns="0" bIns="0" rtlCol="0">
            <a:spAutoFit/>
          </a:bodyPr>
          <a:lstStyle/>
          <a:p>
            <a:pPr marL="661670" algn="ctr">
              <a:lnSpc>
                <a:spcPct val="100000"/>
              </a:lnSpc>
              <a:spcBef>
                <a:spcPts val="120"/>
              </a:spcBef>
            </a:pPr>
            <a:r>
              <a:rPr sz="950" b="1" spc="10" dirty="0">
                <a:solidFill>
                  <a:srgbClr val="231F20"/>
                </a:solidFill>
                <a:latin typeface="Yu Gothic" panose="020B0400000000000000" pitchFamily="34" charset="-128"/>
                <a:ea typeface="Yu Gothic" panose="020B0400000000000000" pitchFamily="34" charset="-128"/>
                <a:cs typeface="YuGothic"/>
              </a:rPr>
              <a:t>※PDF</a:t>
            </a:r>
            <a:r>
              <a:rPr sz="950" b="1" spc="-25" dirty="0">
                <a:solidFill>
                  <a:srgbClr val="231F20"/>
                </a:solidFill>
                <a:latin typeface="Yu Gothic" panose="020B0400000000000000" pitchFamily="34" charset="-128"/>
                <a:ea typeface="Yu Gothic" panose="020B0400000000000000" pitchFamily="34" charset="-128"/>
                <a:cs typeface="YuGothic"/>
              </a:rPr>
              <a:t> </a:t>
            </a:r>
            <a:r>
              <a:rPr sz="950" b="1" spc="15" dirty="0">
                <a:solidFill>
                  <a:srgbClr val="231F20"/>
                </a:solidFill>
                <a:latin typeface="Yu Gothic" panose="020B0400000000000000" pitchFamily="34" charset="-128"/>
                <a:ea typeface="Yu Gothic" panose="020B0400000000000000" pitchFamily="34" charset="-128"/>
                <a:cs typeface="YuGothic"/>
              </a:rPr>
              <a:t>で保存するとき、このスライドは削除してください</a:t>
            </a:r>
            <a:endParaRPr sz="950" b="1" dirty="0">
              <a:latin typeface="Yu Gothic" panose="020B0400000000000000" pitchFamily="34" charset="-128"/>
              <a:ea typeface="Yu Gothic" panose="020B0400000000000000" pitchFamily="34" charset="-128"/>
              <a:cs typeface="YuGothic"/>
            </a:endParaRPr>
          </a:p>
          <a:p>
            <a:pPr marL="656590" algn="ctr">
              <a:lnSpc>
                <a:spcPct val="100000"/>
              </a:lnSpc>
              <a:spcBef>
                <a:spcPts val="1315"/>
              </a:spcBef>
            </a:pPr>
            <a:r>
              <a:rPr sz="1300" b="1" spc="10" dirty="0" err="1">
                <a:solidFill>
                  <a:srgbClr val="FFFFFF"/>
                </a:solidFill>
                <a:latin typeface="Yu Gothic" panose="020B0400000000000000" pitchFamily="34" charset="-128"/>
                <a:ea typeface="Yu Gothic" panose="020B0400000000000000" pitchFamily="34" charset="-128"/>
                <a:cs typeface="YuGothic"/>
              </a:rPr>
              <a:t>パ</a:t>
            </a:r>
            <a:r>
              <a:rPr sz="1300" b="1" spc="-65" dirty="0" err="1">
                <a:solidFill>
                  <a:srgbClr val="FFFFFF"/>
                </a:solidFill>
                <a:latin typeface="Yu Gothic" panose="020B0400000000000000" pitchFamily="34" charset="-128"/>
                <a:ea typeface="Yu Gothic" panose="020B0400000000000000" pitchFamily="34" charset="-128"/>
                <a:cs typeface="YuGothic"/>
              </a:rPr>
              <a:t>ワ</a:t>
            </a:r>
            <a:r>
              <a:rPr sz="1300" b="1" spc="-15" dirty="0" err="1">
                <a:solidFill>
                  <a:srgbClr val="FFFFFF"/>
                </a:solidFill>
                <a:latin typeface="Yu Gothic" panose="020B0400000000000000" pitchFamily="34" charset="-128"/>
                <a:ea typeface="Yu Gothic" panose="020B0400000000000000" pitchFamily="34" charset="-128"/>
                <a:cs typeface="YuGothic"/>
              </a:rPr>
              <a:t>ー</a:t>
            </a:r>
            <a:r>
              <a:rPr sz="1300" b="1" spc="-10" dirty="0" err="1">
                <a:solidFill>
                  <a:srgbClr val="FFFFFF"/>
                </a:solidFill>
                <a:latin typeface="Yu Gothic" panose="020B0400000000000000" pitchFamily="34" charset="-128"/>
                <a:ea typeface="Yu Gothic" panose="020B0400000000000000" pitchFamily="34" charset="-128"/>
                <a:cs typeface="YuGothic"/>
              </a:rPr>
              <a:t>ポ</a:t>
            </a:r>
            <a:r>
              <a:rPr sz="1300" b="1" spc="-114" dirty="0" err="1">
                <a:solidFill>
                  <a:srgbClr val="FFFFFF"/>
                </a:solidFill>
                <a:latin typeface="Yu Gothic" panose="020B0400000000000000" pitchFamily="34" charset="-128"/>
                <a:ea typeface="Yu Gothic" panose="020B0400000000000000" pitchFamily="34" charset="-128"/>
                <a:cs typeface="YuGothic"/>
              </a:rPr>
              <a:t>イ</a:t>
            </a:r>
            <a:r>
              <a:rPr sz="1300" b="1" spc="-160" dirty="0" err="1">
                <a:solidFill>
                  <a:srgbClr val="FFFFFF"/>
                </a:solidFill>
                <a:latin typeface="Yu Gothic" panose="020B0400000000000000" pitchFamily="34" charset="-128"/>
                <a:ea typeface="Yu Gothic" panose="020B0400000000000000" pitchFamily="34" charset="-128"/>
                <a:cs typeface="YuGothic"/>
              </a:rPr>
              <a:t>ン</a:t>
            </a:r>
            <a:r>
              <a:rPr sz="1300" b="1" spc="-50" dirty="0" err="1">
                <a:solidFill>
                  <a:srgbClr val="FFFFFF"/>
                </a:solidFill>
                <a:latin typeface="Yu Gothic" panose="020B0400000000000000" pitchFamily="34" charset="-128"/>
                <a:ea typeface="Yu Gothic" panose="020B0400000000000000" pitchFamily="34" charset="-128"/>
                <a:cs typeface="YuGothic"/>
              </a:rPr>
              <a:t>ト</a:t>
            </a:r>
            <a:r>
              <a:rPr sz="1300" b="1" spc="65" dirty="0" err="1">
                <a:solidFill>
                  <a:srgbClr val="FFFFFF"/>
                </a:solidFill>
                <a:latin typeface="Yu Gothic" panose="020B0400000000000000" pitchFamily="34" charset="-128"/>
                <a:ea typeface="Yu Gothic" panose="020B0400000000000000" pitchFamily="34" charset="-128"/>
                <a:cs typeface="YuGothic"/>
              </a:rPr>
              <a:t>の</a:t>
            </a:r>
            <a:r>
              <a:rPr sz="1300" b="1" spc="35" dirty="0" err="1">
                <a:solidFill>
                  <a:srgbClr val="FFFFFF"/>
                </a:solidFill>
                <a:latin typeface="Yu Gothic" panose="020B0400000000000000" pitchFamily="34" charset="-128"/>
                <a:ea typeface="Yu Gothic" panose="020B0400000000000000" pitchFamily="34" charset="-128"/>
                <a:cs typeface="YuGothic"/>
              </a:rPr>
              <a:t>使</a:t>
            </a:r>
            <a:r>
              <a:rPr sz="1300" b="1" spc="-45" dirty="0" err="1">
                <a:solidFill>
                  <a:srgbClr val="FFFFFF"/>
                </a:solidFill>
                <a:latin typeface="Yu Gothic" panose="020B0400000000000000" pitchFamily="34" charset="-128"/>
                <a:ea typeface="Yu Gothic" panose="020B0400000000000000" pitchFamily="34" charset="-128"/>
                <a:cs typeface="YuGothic"/>
              </a:rPr>
              <a:t>い</a:t>
            </a:r>
            <a:r>
              <a:rPr sz="1300" b="1" dirty="0" err="1">
                <a:solidFill>
                  <a:srgbClr val="FFFFFF"/>
                </a:solidFill>
                <a:latin typeface="Yu Gothic" panose="020B0400000000000000" pitchFamily="34" charset="-128"/>
                <a:ea typeface="Yu Gothic" panose="020B0400000000000000" pitchFamily="34" charset="-128"/>
                <a:cs typeface="YuGothic"/>
              </a:rPr>
              <a:t>方</a:t>
            </a:r>
            <a:endParaRPr sz="1300" b="1" dirty="0">
              <a:latin typeface="Yu Gothic" panose="020B0400000000000000" pitchFamily="34" charset="-128"/>
              <a:ea typeface="Yu Gothic" panose="020B0400000000000000" pitchFamily="34" charset="-128"/>
              <a:cs typeface="YuGothic"/>
            </a:endParaRPr>
          </a:p>
        </p:txBody>
      </p:sp>
      <p:sp>
        <p:nvSpPr>
          <p:cNvPr id="7" name="object 4">
            <a:extLst>
              <a:ext uri="{FF2B5EF4-FFF2-40B4-BE49-F238E27FC236}">
                <a16:creationId xmlns:a16="http://schemas.microsoft.com/office/drawing/2014/main" id="{5061D216-2ADF-8D4D-8213-1A93AA89DCE2}"/>
              </a:ext>
            </a:extLst>
          </p:cNvPr>
          <p:cNvSpPr txBox="1"/>
          <p:nvPr/>
        </p:nvSpPr>
        <p:spPr>
          <a:xfrm>
            <a:off x="370062" y="852375"/>
            <a:ext cx="3911600" cy="618118"/>
          </a:xfrm>
          <a:prstGeom prst="rect">
            <a:avLst/>
          </a:prstGeom>
        </p:spPr>
        <p:txBody>
          <a:bodyPr vert="horz" wrap="square" lIns="0" tIns="12700" rIns="0" bIns="0" rtlCol="0">
            <a:spAutoFit/>
          </a:bodyPr>
          <a:lstStyle/>
          <a:p>
            <a:pPr marL="12700">
              <a:spcBef>
                <a:spcPts val="500"/>
              </a:spcBef>
            </a:pPr>
            <a:r>
              <a:rPr lang="ja-JP" altLang="en-US" sz="1300" b="1">
                <a:solidFill>
                  <a:srgbClr val="231F20"/>
                </a:solidFill>
                <a:latin typeface="Yu Gothic" panose="020B0400000000000000" pitchFamily="34" charset="-128"/>
                <a:ea typeface="Yu Gothic" panose="020B0400000000000000" pitchFamily="34" charset="-128"/>
                <a:cs typeface="YuGothic"/>
              </a:rPr>
              <a:t>画像（写真や</a:t>
            </a:r>
            <a:r>
              <a:rPr lang="ja-JP" altLang="en-US" sz="1300" b="1" spc="-50">
                <a:solidFill>
                  <a:srgbClr val="231F20"/>
                </a:solidFill>
                <a:latin typeface="Yu Gothic" panose="020B0400000000000000" pitchFamily="34" charset="-128"/>
                <a:ea typeface="Yu Gothic" panose="020B0400000000000000" pitchFamily="34" charset="-128"/>
                <a:cs typeface="YuGothic"/>
              </a:rPr>
              <a:t> </a:t>
            </a:r>
            <a:r>
              <a:rPr lang="en" altLang="ja-JP" sz="1300" b="1" dirty="0">
                <a:solidFill>
                  <a:srgbClr val="231F20"/>
                </a:solidFill>
                <a:latin typeface="Yu Gothic" panose="020B0400000000000000" pitchFamily="34" charset="-128"/>
                <a:ea typeface="Yu Gothic" panose="020B0400000000000000" pitchFamily="34" charset="-128"/>
                <a:cs typeface="YuGothic"/>
              </a:rPr>
              <a:t>MAP</a:t>
            </a:r>
            <a:r>
              <a:rPr lang="en" altLang="ja-JP" sz="1300" b="1" spc="-50" dirty="0">
                <a:solidFill>
                  <a:srgbClr val="231F20"/>
                </a:solidFill>
                <a:latin typeface="Yu Gothic" panose="020B0400000000000000" pitchFamily="34" charset="-128"/>
                <a:ea typeface="Yu Gothic" panose="020B0400000000000000" pitchFamily="34" charset="-128"/>
                <a:cs typeface="YuGothic"/>
              </a:rPr>
              <a:t> </a:t>
            </a:r>
            <a:r>
              <a:rPr lang="ja-JP" altLang="en-US" sz="1300" b="1">
                <a:solidFill>
                  <a:srgbClr val="231F20"/>
                </a:solidFill>
                <a:latin typeface="Yu Gothic" panose="020B0400000000000000" pitchFamily="34" charset="-128"/>
                <a:ea typeface="Yu Gothic" panose="020B0400000000000000" pitchFamily="34" charset="-128"/>
                <a:cs typeface="YuGothic"/>
              </a:rPr>
              <a:t>など）を入れる</a:t>
            </a:r>
            <a:endParaRPr lang="en-US" altLang="ja-JP" sz="1300" b="1" dirty="0">
              <a:solidFill>
                <a:srgbClr val="231F20"/>
              </a:solidFill>
              <a:latin typeface="Yu Gothic" panose="020B0400000000000000" pitchFamily="34" charset="-128"/>
              <a:ea typeface="Yu Gothic" panose="020B0400000000000000" pitchFamily="34" charset="-128"/>
              <a:cs typeface="YuGothic"/>
            </a:endParaRPr>
          </a:p>
          <a:p>
            <a:pPr marL="12700" marR="1624330">
              <a:spcBef>
                <a:spcPts val="5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仮の画像の中央のアイコンをクリックして、 </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00" marR="1624330">
              <a:spcBef>
                <a:spcPts val="5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入れたい画像を選択して差し替えましょう。</a:t>
            </a:r>
            <a:endParaRPr lang="ja-JP" altLang="en-US" sz="900" dirty="0">
              <a:latin typeface="Yu Gothic Medium" panose="020B0400000000000000" pitchFamily="34" charset="-128"/>
              <a:ea typeface="Yu Gothic Medium" panose="020B0400000000000000" pitchFamily="34" charset="-128"/>
              <a:cs typeface="YuGo-Medium"/>
            </a:endParaRPr>
          </a:p>
        </p:txBody>
      </p:sp>
      <p:pic>
        <p:nvPicPr>
          <p:cNvPr id="16" name="図 15">
            <a:extLst>
              <a:ext uri="{FF2B5EF4-FFF2-40B4-BE49-F238E27FC236}">
                <a16:creationId xmlns:a16="http://schemas.microsoft.com/office/drawing/2014/main" id="{12B13844-F030-CB46-B239-4B9B75067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655" y="1127794"/>
            <a:ext cx="1913832" cy="1344428"/>
          </a:xfrm>
          <a:prstGeom prst="rect">
            <a:avLst/>
          </a:prstGeom>
        </p:spPr>
      </p:pic>
      <p:sp>
        <p:nvSpPr>
          <p:cNvPr id="17" name="円/楕円 16">
            <a:extLst>
              <a:ext uri="{FF2B5EF4-FFF2-40B4-BE49-F238E27FC236}">
                <a16:creationId xmlns:a16="http://schemas.microsoft.com/office/drawing/2014/main" id="{E4AD52EA-C94A-3C49-941C-C64E9803D5C2}"/>
              </a:ext>
            </a:extLst>
          </p:cNvPr>
          <p:cNvSpPr/>
          <p:nvPr/>
        </p:nvSpPr>
        <p:spPr>
          <a:xfrm>
            <a:off x="3703694" y="1597959"/>
            <a:ext cx="417754" cy="402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EF2FF4F4-35DF-9B41-AFD4-5D66E04F7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500" y="2824509"/>
            <a:ext cx="1913832" cy="956916"/>
          </a:xfrm>
          <a:prstGeom prst="rect">
            <a:avLst/>
          </a:prstGeom>
        </p:spPr>
      </p:pic>
      <p:sp>
        <p:nvSpPr>
          <p:cNvPr id="19" name="object 5">
            <a:extLst>
              <a:ext uri="{FF2B5EF4-FFF2-40B4-BE49-F238E27FC236}">
                <a16:creationId xmlns:a16="http://schemas.microsoft.com/office/drawing/2014/main" id="{CA5F7186-3A0D-8C46-8FBD-9E65FA8A014C}"/>
              </a:ext>
            </a:extLst>
          </p:cNvPr>
          <p:cNvSpPr txBox="1"/>
          <p:nvPr/>
        </p:nvSpPr>
        <p:spPr>
          <a:xfrm>
            <a:off x="312910" y="4089455"/>
            <a:ext cx="4591561" cy="415498"/>
          </a:xfrm>
          <a:prstGeom prst="rect">
            <a:avLst/>
          </a:prstGeom>
        </p:spPr>
        <p:txBody>
          <a:bodyPr vert="horz" wrap="square" lIns="0" tIns="12700" rIns="0" bIns="0" rtlCol="0">
            <a:spAutoFit/>
          </a:bodyPr>
          <a:lstStyle/>
          <a:p>
            <a:pPr marL="69850">
              <a:spcBef>
                <a:spcPts val="500"/>
              </a:spcBef>
            </a:pPr>
            <a:r>
              <a:rPr lang="ja-JP" altLang="en-US" sz="1300" b="1">
                <a:solidFill>
                  <a:srgbClr val="231F20"/>
                </a:solidFill>
                <a:latin typeface="Yu Gothic" panose="020B0400000000000000" pitchFamily="34" charset="-128"/>
                <a:ea typeface="Yu Gothic" panose="020B0400000000000000" pitchFamily="34" charset="-128"/>
                <a:cs typeface="YuGothic"/>
              </a:rPr>
              <a:t>文字や</a:t>
            </a:r>
            <a:r>
              <a:rPr sz="1300" b="1" dirty="0" err="1">
                <a:solidFill>
                  <a:srgbClr val="231F20"/>
                </a:solidFill>
                <a:latin typeface="Yu Gothic" panose="020B0400000000000000" pitchFamily="34" charset="-128"/>
                <a:ea typeface="Yu Gothic" panose="020B0400000000000000" pitchFamily="34" charset="-128"/>
                <a:cs typeface="YuGothic"/>
              </a:rPr>
              <a:t>オブジェクトの色を変える</a:t>
            </a:r>
            <a:endParaRPr sz="1300" b="1" dirty="0">
              <a:latin typeface="Yu Gothic" panose="020B0400000000000000" pitchFamily="34" charset="-128"/>
              <a:ea typeface="Yu Gothic" panose="020B0400000000000000" pitchFamily="34" charset="-128"/>
              <a:cs typeface="YuGothic"/>
            </a:endParaRPr>
          </a:p>
          <a:p>
            <a:pPr marL="69850">
              <a:spcBef>
                <a:spcPts val="500"/>
              </a:spcBef>
            </a:pPr>
            <a:r>
              <a:rPr sz="900" dirty="0" err="1">
                <a:solidFill>
                  <a:srgbClr val="231F20"/>
                </a:solidFill>
                <a:latin typeface="Yu Gothic Medium" panose="020B0400000000000000" pitchFamily="34" charset="-128"/>
                <a:ea typeface="Yu Gothic Medium" panose="020B0400000000000000" pitchFamily="34" charset="-128"/>
                <a:cs typeface="YuGo-Medium"/>
              </a:rPr>
              <a:t>色を変えたい</a:t>
            </a:r>
            <a:r>
              <a:rPr lang="ja-JP" altLang="en-US" sz="900">
                <a:solidFill>
                  <a:srgbClr val="231F20"/>
                </a:solidFill>
                <a:latin typeface="Yu Gothic Medium" panose="020B0400000000000000" pitchFamily="34" charset="-128"/>
                <a:ea typeface="Yu Gothic Medium" panose="020B0400000000000000" pitchFamily="34" charset="-128"/>
                <a:cs typeface="YuGo-Medium"/>
              </a:rPr>
              <a:t>文字や</a:t>
            </a:r>
            <a:r>
              <a:rPr sz="900" dirty="0" err="1">
                <a:solidFill>
                  <a:srgbClr val="231F20"/>
                </a:solidFill>
                <a:latin typeface="Yu Gothic Medium" panose="020B0400000000000000" pitchFamily="34" charset="-128"/>
                <a:ea typeface="Yu Gothic Medium" panose="020B0400000000000000" pitchFamily="34" charset="-128"/>
                <a:cs typeface="YuGo-Medium"/>
              </a:rPr>
              <a:t>オブジェクトを選択し</a:t>
            </a:r>
            <a:r>
              <a:rPr lang="ja-JP" altLang="en-US" sz="900">
                <a:solidFill>
                  <a:srgbClr val="231F20"/>
                </a:solidFill>
                <a:latin typeface="Yu Gothic Medium" panose="020B0400000000000000" pitchFamily="34" charset="-128"/>
                <a:ea typeface="Yu Gothic Medium" panose="020B0400000000000000" pitchFamily="34" charset="-128"/>
                <a:cs typeface="YuGo-Medium"/>
              </a:rPr>
              <a:t>、ツールを使って</a:t>
            </a:r>
            <a:r>
              <a:rPr sz="900" dirty="0" err="1">
                <a:solidFill>
                  <a:srgbClr val="231F20"/>
                </a:solidFill>
                <a:latin typeface="Yu Gothic Medium" panose="020B0400000000000000" pitchFamily="34" charset="-128"/>
                <a:ea typeface="Yu Gothic Medium" panose="020B0400000000000000" pitchFamily="34" charset="-128"/>
                <a:cs typeface="YuGo-Medium"/>
              </a:rPr>
              <a:t>色の変更ができます</a:t>
            </a:r>
            <a:r>
              <a:rPr sz="900" dirty="0">
                <a:solidFill>
                  <a:srgbClr val="231F20"/>
                </a:solidFill>
                <a:latin typeface="Yu Gothic Medium" panose="020B0400000000000000" pitchFamily="34" charset="-128"/>
                <a:ea typeface="Yu Gothic Medium" panose="020B0400000000000000" pitchFamily="34" charset="-128"/>
                <a:cs typeface="YuGo-Medium"/>
              </a:rPr>
              <a:t>。</a:t>
            </a:r>
            <a:endParaRPr sz="900" dirty="0">
              <a:latin typeface="Yu Gothic Medium" panose="020B0400000000000000" pitchFamily="34" charset="-128"/>
              <a:ea typeface="Yu Gothic Medium" panose="020B0400000000000000" pitchFamily="34" charset="-128"/>
              <a:cs typeface="YuGo-Medium"/>
            </a:endParaRPr>
          </a:p>
        </p:txBody>
      </p:sp>
      <p:sp>
        <p:nvSpPr>
          <p:cNvPr id="20" name="object 5">
            <a:extLst>
              <a:ext uri="{FF2B5EF4-FFF2-40B4-BE49-F238E27FC236}">
                <a16:creationId xmlns:a16="http://schemas.microsoft.com/office/drawing/2014/main" id="{969D7F6E-ABA2-CA49-BAC4-FF589C9BE442}"/>
              </a:ext>
            </a:extLst>
          </p:cNvPr>
          <p:cNvSpPr txBox="1"/>
          <p:nvPr/>
        </p:nvSpPr>
        <p:spPr>
          <a:xfrm>
            <a:off x="312911" y="4692590"/>
            <a:ext cx="825735" cy="155635"/>
          </a:xfrm>
          <a:prstGeom prst="rect">
            <a:avLst/>
          </a:prstGeom>
        </p:spPr>
        <p:txBody>
          <a:bodyPr vert="horz" wrap="square" lIns="0" tIns="12700" rIns="0" bIns="0" rtlCol="0">
            <a:spAutoFit/>
          </a:bodyPr>
          <a:lstStyle/>
          <a:p>
            <a:pPr marL="69850">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文字色の変更</a:t>
            </a:r>
            <a:endParaRPr sz="900" dirty="0">
              <a:latin typeface="Yu Gothic Medium" panose="020B0400000000000000" pitchFamily="34" charset="-128"/>
              <a:ea typeface="Yu Gothic Medium" panose="020B0400000000000000" pitchFamily="34" charset="-128"/>
              <a:cs typeface="YuGo-Medium"/>
            </a:endParaRPr>
          </a:p>
        </p:txBody>
      </p:sp>
      <p:sp>
        <p:nvSpPr>
          <p:cNvPr id="21" name="object 5">
            <a:extLst>
              <a:ext uri="{FF2B5EF4-FFF2-40B4-BE49-F238E27FC236}">
                <a16:creationId xmlns:a16="http://schemas.microsoft.com/office/drawing/2014/main" id="{995EFEC7-290C-8D40-905A-4E5558051F6D}"/>
              </a:ext>
            </a:extLst>
          </p:cNvPr>
          <p:cNvSpPr txBox="1"/>
          <p:nvPr/>
        </p:nvSpPr>
        <p:spPr>
          <a:xfrm>
            <a:off x="2679700" y="4692590"/>
            <a:ext cx="1525762" cy="151323"/>
          </a:xfrm>
          <a:prstGeom prst="rect">
            <a:avLst/>
          </a:prstGeom>
        </p:spPr>
        <p:txBody>
          <a:bodyPr vert="horz" wrap="square" lIns="0" tIns="12700" rIns="0" bIns="0" rtlCol="0">
            <a:spAutoFit/>
          </a:bodyPr>
          <a:lstStyle/>
          <a:p>
            <a:pPr marL="69850">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オブジェクトの色の変更</a:t>
            </a:r>
            <a:endParaRPr sz="900" dirty="0">
              <a:latin typeface="Yu Gothic Medium" panose="020B0400000000000000" pitchFamily="34" charset="-128"/>
              <a:ea typeface="Yu Gothic Medium" panose="020B0400000000000000" pitchFamily="34" charset="-128"/>
              <a:cs typeface="YuGo-Medium"/>
            </a:endParaRPr>
          </a:p>
        </p:txBody>
      </p:sp>
      <p:pic>
        <p:nvPicPr>
          <p:cNvPr id="22" name="図 21">
            <a:extLst>
              <a:ext uri="{FF2B5EF4-FFF2-40B4-BE49-F238E27FC236}">
                <a16:creationId xmlns:a16="http://schemas.microsoft.com/office/drawing/2014/main" id="{015CB12C-948F-7441-BFC1-2B22A75B1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17" y="4926545"/>
            <a:ext cx="1874165" cy="2039159"/>
          </a:xfrm>
          <a:prstGeom prst="rect">
            <a:avLst/>
          </a:prstGeom>
        </p:spPr>
      </p:pic>
      <p:pic>
        <p:nvPicPr>
          <p:cNvPr id="23" name="図 22">
            <a:extLst>
              <a:ext uri="{FF2B5EF4-FFF2-40B4-BE49-F238E27FC236}">
                <a16:creationId xmlns:a16="http://schemas.microsoft.com/office/drawing/2014/main" id="{2BA56A15-5786-FE47-9B9F-0A71D82B7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4868" y="4924425"/>
            <a:ext cx="2136464" cy="2034929"/>
          </a:xfrm>
          <a:prstGeom prst="rect">
            <a:avLst/>
          </a:prstGeom>
        </p:spPr>
      </p:pic>
      <p:sp>
        <p:nvSpPr>
          <p:cNvPr id="24" name="円/楕円 23">
            <a:extLst>
              <a:ext uri="{FF2B5EF4-FFF2-40B4-BE49-F238E27FC236}">
                <a16:creationId xmlns:a16="http://schemas.microsoft.com/office/drawing/2014/main" id="{715AFB06-3AC7-AC4A-8C5B-F370D7BC7604}"/>
              </a:ext>
            </a:extLst>
          </p:cNvPr>
          <p:cNvSpPr/>
          <p:nvPr/>
        </p:nvSpPr>
        <p:spPr>
          <a:xfrm>
            <a:off x="4051300" y="5023053"/>
            <a:ext cx="217009" cy="2091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a:extLst>
              <a:ext uri="{FF2B5EF4-FFF2-40B4-BE49-F238E27FC236}">
                <a16:creationId xmlns:a16="http://schemas.microsoft.com/office/drawing/2014/main" id="{8D8881E9-A613-C144-BF3E-BBA2F2153F1A}"/>
              </a:ext>
            </a:extLst>
          </p:cNvPr>
          <p:cNvSpPr/>
          <p:nvPr/>
        </p:nvSpPr>
        <p:spPr>
          <a:xfrm>
            <a:off x="1435201" y="5209930"/>
            <a:ext cx="217009" cy="2091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558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object 2">
            <a:extLst>
              <a:ext uri="{FF2B5EF4-FFF2-40B4-BE49-F238E27FC236}">
                <a16:creationId xmlns:a16="http://schemas.microsoft.com/office/drawing/2014/main" id="{22DA35D6-EF17-AB43-A574-11E8FD276F13}"/>
              </a:ext>
            </a:extLst>
          </p:cNvPr>
          <p:cNvPicPr/>
          <p:nvPr/>
        </p:nvPicPr>
        <p:blipFill>
          <a:blip r:embed="rId2" cstate="print"/>
          <a:stretch>
            <a:fillRect/>
          </a:stretch>
        </p:blipFill>
        <p:spPr>
          <a:xfrm>
            <a:off x="-7315" y="0"/>
            <a:ext cx="5383987" cy="7559992"/>
          </a:xfrm>
          <a:prstGeom prst="rect">
            <a:avLst/>
          </a:prstGeom>
          <a:solidFill>
            <a:srgbClr val="FCEDC7"/>
          </a:solidFill>
        </p:spPr>
      </p:pic>
      <p:sp>
        <p:nvSpPr>
          <p:cNvPr id="3" name="角丸四角形 2">
            <a:extLst>
              <a:ext uri="{FF2B5EF4-FFF2-40B4-BE49-F238E27FC236}">
                <a16:creationId xmlns:a16="http://schemas.microsoft.com/office/drawing/2014/main" id="{E0ADED9C-2791-3144-84E6-1F9865BD9E23}"/>
              </a:ext>
            </a:extLst>
          </p:cNvPr>
          <p:cNvSpPr/>
          <p:nvPr/>
        </p:nvSpPr>
        <p:spPr>
          <a:xfrm>
            <a:off x="381954" y="1020541"/>
            <a:ext cx="4608195" cy="6179522"/>
          </a:xfrm>
          <a:prstGeom prst="roundRect">
            <a:avLst>
              <a:gd name="adj" fmla="val 725"/>
            </a:avLst>
          </a:prstGeom>
          <a:solidFill>
            <a:schemeClr val="bg1"/>
          </a:solidFill>
          <a:ln w="12700" cap="flat">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bject 10">
            <a:extLst>
              <a:ext uri="{FF2B5EF4-FFF2-40B4-BE49-F238E27FC236}">
                <a16:creationId xmlns:a16="http://schemas.microsoft.com/office/drawing/2014/main" id="{15699D4D-AB70-3E4E-B894-C485A7E99917}"/>
              </a:ext>
            </a:extLst>
          </p:cNvPr>
          <p:cNvSpPr/>
          <p:nvPr/>
        </p:nvSpPr>
        <p:spPr>
          <a:xfrm>
            <a:off x="3167719" y="2627330"/>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7" y="846683"/>
                </a:lnTo>
                <a:lnTo>
                  <a:pt x="232218" y="877869"/>
                </a:lnTo>
                <a:lnTo>
                  <a:pt x="268543" y="905962"/>
                </a:lnTo>
                <a:lnTo>
                  <a:pt x="307546" y="930717"/>
                </a:lnTo>
                <a:lnTo>
                  <a:pt x="349044" y="951887"/>
                </a:lnTo>
                <a:lnTo>
                  <a:pt x="392851" y="969225"/>
                </a:lnTo>
                <a:lnTo>
                  <a:pt x="438784"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FCDAD8"/>
          </a:solidFill>
        </p:spPr>
        <p:txBody>
          <a:bodyPr wrap="square" lIns="0" tIns="0" rIns="0" bIns="0" rtlCol="0"/>
          <a:lstStyle/>
          <a:p>
            <a:endParaRPr/>
          </a:p>
        </p:txBody>
      </p:sp>
      <p:sp>
        <p:nvSpPr>
          <p:cNvPr id="5" name="object 11">
            <a:extLst>
              <a:ext uri="{FF2B5EF4-FFF2-40B4-BE49-F238E27FC236}">
                <a16:creationId xmlns:a16="http://schemas.microsoft.com/office/drawing/2014/main" id="{F6D48DFE-9124-484E-B950-1BE0ED81FE26}"/>
              </a:ext>
            </a:extLst>
          </p:cNvPr>
          <p:cNvSpPr/>
          <p:nvPr/>
        </p:nvSpPr>
        <p:spPr>
          <a:xfrm>
            <a:off x="2811463" y="4388118"/>
            <a:ext cx="1225550" cy="755650"/>
          </a:xfrm>
          <a:custGeom>
            <a:avLst/>
            <a:gdLst/>
            <a:ahLst/>
            <a:cxnLst/>
            <a:rect l="l" t="t" r="r" b="b"/>
            <a:pathLst>
              <a:path w="1225550" h="755650">
                <a:moveTo>
                  <a:pt x="1121690" y="0"/>
                </a:moveTo>
                <a:lnTo>
                  <a:pt x="233135" y="0"/>
                </a:lnTo>
                <a:lnTo>
                  <a:pt x="192824" y="8190"/>
                </a:lnTo>
                <a:lnTo>
                  <a:pt x="159812" y="30492"/>
                </a:lnTo>
                <a:lnTo>
                  <a:pt x="137505" y="63500"/>
                </a:lnTo>
                <a:lnTo>
                  <a:pt x="129312" y="103809"/>
                </a:lnTo>
                <a:lnTo>
                  <a:pt x="129312" y="444169"/>
                </a:lnTo>
                <a:lnTo>
                  <a:pt x="4992" y="551510"/>
                </a:lnTo>
                <a:lnTo>
                  <a:pt x="533" y="556785"/>
                </a:lnTo>
                <a:lnTo>
                  <a:pt x="0" y="561128"/>
                </a:lnTo>
                <a:lnTo>
                  <a:pt x="3226" y="564088"/>
                </a:lnTo>
                <a:lnTo>
                  <a:pt x="10047" y="565213"/>
                </a:lnTo>
                <a:lnTo>
                  <a:pt x="129312" y="566051"/>
                </a:lnTo>
                <a:lnTo>
                  <a:pt x="129312" y="651497"/>
                </a:lnTo>
                <a:lnTo>
                  <a:pt x="137505" y="691806"/>
                </a:lnTo>
                <a:lnTo>
                  <a:pt x="159812" y="724814"/>
                </a:lnTo>
                <a:lnTo>
                  <a:pt x="192824" y="747116"/>
                </a:lnTo>
                <a:lnTo>
                  <a:pt x="233135" y="755307"/>
                </a:lnTo>
                <a:lnTo>
                  <a:pt x="1121690" y="755307"/>
                </a:lnTo>
                <a:lnTo>
                  <a:pt x="1161999" y="747116"/>
                </a:lnTo>
                <a:lnTo>
                  <a:pt x="1195008" y="724814"/>
                </a:lnTo>
                <a:lnTo>
                  <a:pt x="1217310" y="691806"/>
                </a:lnTo>
                <a:lnTo>
                  <a:pt x="1225500" y="651497"/>
                </a:lnTo>
                <a:lnTo>
                  <a:pt x="1225500" y="103809"/>
                </a:lnTo>
                <a:lnTo>
                  <a:pt x="1217310" y="63500"/>
                </a:lnTo>
                <a:lnTo>
                  <a:pt x="1195008" y="30492"/>
                </a:lnTo>
                <a:lnTo>
                  <a:pt x="1161999" y="8190"/>
                </a:lnTo>
                <a:lnTo>
                  <a:pt x="1121690" y="0"/>
                </a:lnTo>
                <a:close/>
              </a:path>
            </a:pathLst>
          </a:custGeom>
          <a:solidFill>
            <a:srgbClr val="FADAB2"/>
          </a:solidFill>
        </p:spPr>
        <p:txBody>
          <a:bodyPr wrap="square" lIns="0" tIns="0" rIns="0" bIns="0" rtlCol="0"/>
          <a:lstStyle/>
          <a:p>
            <a:endParaRPr/>
          </a:p>
        </p:txBody>
      </p:sp>
      <p:sp>
        <p:nvSpPr>
          <p:cNvPr id="6" name="object 12">
            <a:extLst>
              <a:ext uri="{FF2B5EF4-FFF2-40B4-BE49-F238E27FC236}">
                <a16:creationId xmlns:a16="http://schemas.microsoft.com/office/drawing/2014/main" id="{970B3936-92B0-6949-A795-D7F87F4CDDA8}"/>
              </a:ext>
            </a:extLst>
          </p:cNvPr>
          <p:cNvSpPr/>
          <p:nvPr/>
        </p:nvSpPr>
        <p:spPr>
          <a:xfrm>
            <a:off x="3166742" y="5726613"/>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9" y="846683"/>
                </a:lnTo>
                <a:lnTo>
                  <a:pt x="232221" y="877869"/>
                </a:lnTo>
                <a:lnTo>
                  <a:pt x="268547" y="905962"/>
                </a:lnTo>
                <a:lnTo>
                  <a:pt x="307552" y="930717"/>
                </a:lnTo>
                <a:lnTo>
                  <a:pt x="349050" y="951887"/>
                </a:lnTo>
                <a:lnTo>
                  <a:pt x="392857" y="969225"/>
                </a:lnTo>
                <a:lnTo>
                  <a:pt x="438787"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EADAEB"/>
          </a:solidFill>
        </p:spPr>
        <p:txBody>
          <a:bodyPr wrap="square" lIns="0" tIns="0" rIns="0" bIns="0" rtlCol="0"/>
          <a:lstStyle/>
          <a:p>
            <a:endParaRPr/>
          </a:p>
        </p:txBody>
      </p:sp>
      <p:sp>
        <p:nvSpPr>
          <p:cNvPr id="7" name="object 13">
            <a:extLst>
              <a:ext uri="{FF2B5EF4-FFF2-40B4-BE49-F238E27FC236}">
                <a16:creationId xmlns:a16="http://schemas.microsoft.com/office/drawing/2014/main" id="{628B7360-D2A2-454B-AA6F-E51BF246560B}"/>
              </a:ext>
            </a:extLst>
          </p:cNvPr>
          <p:cNvSpPr/>
          <p:nvPr/>
        </p:nvSpPr>
        <p:spPr>
          <a:xfrm>
            <a:off x="2523767" y="1313185"/>
            <a:ext cx="2188845" cy="1176655"/>
          </a:xfrm>
          <a:custGeom>
            <a:avLst/>
            <a:gdLst/>
            <a:ahLst/>
            <a:cxnLst/>
            <a:rect l="l" t="t" r="r" b="b"/>
            <a:pathLst>
              <a:path w="2188845" h="1176654">
                <a:moveTo>
                  <a:pt x="2026785" y="0"/>
                </a:moveTo>
                <a:lnTo>
                  <a:pt x="357014" y="0"/>
                </a:lnTo>
                <a:lnTo>
                  <a:pt x="314167" y="5800"/>
                </a:lnTo>
                <a:lnTo>
                  <a:pt x="275586" y="22153"/>
                </a:lnTo>
                <a:lnTo>
                  <a:pt x="242843" y="47486"/>
                </a:lnTo>
                <a:lnTo>
                  <a:pt x="217509" y="80230"/>
                </a:lnTo>
                <a:lnTo>
                  <a:pt x="201156" y="118811"/>
                </a:lnTo>
                <a:lnTo>
                  <a:pt x="195356" y="161658"/>
                </a:lnTo>
                <a:lnTo>
                  <a:pt x="195356" y="701852"/>
                </a:lnTo>
                <a:lnTo>
                  <a:pt x="195267" y="701662"/>
                </a:lnTo>
                <a:lnTo>
                  <a:pt x="6088" y="865009"/>
                </a:lnTo>
                <a:lnTo>
                  <a:pt x="651" y="871448"/>
                </a:lnTo>
                <a:lnTo>
                  <a:pt x="0" y="876742"/>
                </a:lnTo>
                <a:lnTo>
                  <a:pt x="3932" y="880349"/>
                </a:lnTo>
                <a:lnTo>
                  <a:pt x="12247" y="881722"/>
                </a:lnTo>
                <a:lnTo>
                  <a:pt x="195356" y="882992"/>
                </a:lnTo>
                <a:lnTo>
                  <a:pt x="195356" y="1014501"/>
                </a:lnTo>
                <a:lnTo>
                  <a:pt x="201156" y="1057348"/>
                </a:lnTo>
                <a:lnTo>
                  <a:pt x="217509" y="1095929"/>
                </a:lnTo>
                <a:lnTo>
                  <a:pt x="242843" y="1128672"/>
                </a:lnTo>
                <a:lnTo>
                  <a:pt x="275586" y="1154006"/>
                </a:lnTo>
                <a:lnTo>
                  <a:pt x="314167" y="1170359"/>
                </a:lnTo>
                <a:lnTo>
                  <a:pt x="357014" y="1176159"/>
                </a:lnTo>
                <a:lnTo>
                  <a:pt x="2026785" y="1176159"/>
                </a:lnTo>
                <a:lnTo>
                  <a:pt x="2069632" y="1170359"/>
                </a:lnTo>
                <a:lnTo>
                  <a:pt x="2108213" y="1154006"/>
                </a:lnTo>
                <a:lnTo>
                  <a:pt x="2140956" y="1128672"/>
                </a:lnTo>
                <a:lnTo>
                  <a:pt x="2166290" y="1095929"/>
                </a:lnTo>
                <a:lnTo>
                  <a:pt x="2182643" y="1057348"/>
                </a:lnTo>
                <a:lnTo>
                  <a:pt x="2188443" y="1014501"/>
                </a:lnTo>
                <a:lnTo>
                  <a:pt x="2188443" y="161658"/>
                </a:lnTo>
                <a:lnTo>
                  <a:pt x="2182643" y="118811"/>
                </a:lnTo>
                <a:lnTo>
                  <a:pt x="2166290" y="80230"/>
                </a:lnTo>
                <a:lnTo>
                  <a:pt x="2140956" y="47486"/>
                </a:lnTo>
                <a:lnTo>
                  <a:pt x="2108213" y="22153"/>
                </a:lnTo>
                <a:lnTo>
                  <a:pt x="2069632" y="5800"/>
                </a:lnTo>
                <a:lnTo>
                  <a:pt x="2026785" y="0"/>
                </a:lnTo>
                <a:close/>
              </a:path>
            </a:pathLst>
          </a:custGeom>
          <a:solidFill>
            <a:srgbClr val="D0E8CC"/>
          </a:solidFill>
        </p:spPr>
        <p:txBody>
          <a:bodyPr wrap="square" lIns="0" tIns="0" rIns="0" bIns="0" rtlCol="0"/>
          <a:lstStyle/>
          <a:p>
            <a:endParaRPr/>
          </a:p>
        </p:txBody>
      </p:sp>
      <p:sp>
        <p:nvSpPr>
          <p:cNvPr id="8" name="object 23">
            <a:extLst>
              <a:ext uri="{FF2B5EF4-FFF2-40B4-BE49-F238E27FC236}">
                <a16:creationId xmlns:a16="http://schemas.microsoft.com/office/drawing/2014/main" id="{5D460C09-2335-994A-B980-FA0D510C4153}"/>
              </a:ext>
            </a:extLst>
          </p:cNvPr>
          <p:cNvSpPr txBox="1"/>
          <p:nvPr/>
        </p:nvSpPr>
        <p:spPr>
          <a:xfrm>
            <a:off x="1267865" y="1287146"/>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35" dirty="0">
                <a:solidFill>
                  <a:srgbClr val="DC5E28"/>
                </a:solidFill>
                <a:latin typeface="Yu Gothic" panose="020B0400000000000000" pitchFamily="34" charset="-128"/>
                <a:ea typeface="Yu Gothic" panose="020B0400000000000000" pitchFamily="34" charset="-128"/>
                <a:cs typeface="YuGothic"/>
              </a:rPr>
              <a:t>〇</a:t>
            </a:r>
            <a:r>
              <a:rPr sz="1100" b="1" spc="-60" dirty="0">
                <a:solidFill>
                  <a:srgbClr val="DC5E28"/>
                </a:solidFill>
                <a:latin typeface="Yu Gothic" panose="020B0400000000000000" pitchFamily="34" charset="-128"/>
                <a:ea typeface="Yu Gothic" panose="020B0400000000000000" pitchFamily="34" charset="-128"/>
                <a:cs typeface="YuGothic"/>
              </a:rPr>
              <a:t>駅</a:t>
            </a:r>
            <a:r>
              <a:rPr sz="1100" b="1" spc="-40" dirty="0">
                <a:solidFill>
                  <a:srgbClr val="DC5E28"/>
                </a:solidFill>
                <a:latin typeface="Yu Gothic" panose="020B0400000000000000" pitchFamily="34" charset="-128"/>
                <a:ea typeface="Yu Gothic" panose="020B0400000000000000" pitchFamily="34" charset="-128"/>
                <a:cs typeface="YuGothic"/>
              </a:rPr>
              <a:t>に</a:t>
            </a:r>
            <a:r>
              <a:rPr sz="1100" b="1" spc="-55" dirty="0">
                <a:solidFill>
                  <a:srgbClr val="DC5E28"/>
                </a:solidFill>
                <a:latin typeface="Yu Gothic" panose="020B0400000000000000" pitchFamily="34" charset="-128"/>
                <a:ea typeface="Yu Gothic" panose="020B0400000000000000" pitchFamily="34" charset="-128"/>
                <a:cs typeface="YuGothic"/>
              </a:rPr>
              <a:t>集</a:t>
            </a:r>
            <a:r>
              <a:rPr sz="1100" b="1" dirty="0">
                <a:solidFill>
                  <a:srgbClr val="DC5E28"/>
                </a:solidFill>
                <a:latin typeface="Yu Gothic" panose="020B0400000000000000" pitchFamily="34" charset="-128"/>
                <a:ea typeface="Yu Gothic" panose="020B0400000000000000" pitchFamily="34" charset="-128"/>
                <a:cs typeface="YuGothic"/>
              </a:rPr>
              <a:t>合</a:t>
            </a:r>
            <a:endParaRPr sz="1100" b="1" dirty="0">
              <a:latin typeface="Yu Gothic" panose="020B0400000000000000" pitchFamily="34" charset="-128"/>
              <a:ea typeface="Yu Gothic" panose="020B0400000000000000" pitchFamily="34" charset="-128"/>
              <a:cs typeface="YuGothic"/>
            </a:endParaRPr>
          </a:p>
        </p:txBody>
      </p:sp>
      <p:sp>
        <p:nvSpPr>
          <p:cNvPr id="9" name="object 24">
            <a:extLst>
              <a:ext uri="{FF2B5EF4-FFF2-40B4-BE49-F238E27FC236}">
                <a16:creationId xmlns:a16="http://schemas.microsoft.com/office/drawing/2014/main" id="{AA9864B3-3050-C44C-832F-81104D1E43F6}"/>
              </a:ext>
            </a:extLst>
          </p:cNvPr>
          <p:cNvSpPr txBox="1"/>
          <p:nvPr/>
        </p:nvSpPr>
        <p:spPr>
          <a:xfrm>
            <a:off x="1276311" y="1734177"/>
            <a:ext cx="1267460" cy="151323"/>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線  </a:t>
            </a:r>
            <a:r>
              <a:rPr sz="900" spc="75" dirty="0">
                <a:solidFill>
                  <a:srgbClr val="231F20"/>
                </a:solidFill>
                <a:latin typeface="Yu Gothic Medium" panose="020B0400000000000000" pitchFamily="34" charset="-128"/>
                <a:ea typeface="Yu Gothic Medium" panose="020B0400000000000000" pitchFamily="34" charset="-128"/>
                <a:cs typeface="YuGothic"/>
              </a:rPr>
              <a:t> </a:t>
            </a:r>
            <a:r>
              <a:rPr sz="900" spc="-80" dirty="0">
                <a:solidFill>
                  <a:srgbClr val="231F20"/>
                </a:solidFill>
                <a:latin typeface="Yu Gothic Medium" panose="020B0400000000000000" pitchFamily="34" charset="-128"/>
                <a:ea typeface="Yu Gothic Medium" panose="020B0400000000000000" pitchFamily="34" charset="-128"/>
                <a:cs typeface="YuGothic"/>
              </a:rPr>
              <a:t>00：00</a:t>
            </a:r>
            <a:r>
              <a:rPr sz="900" spc="165" dirty="0">
                <a:solidFill>
                  <a:srgbClr val="231F20"/>
                </a:solidFill>
                <a:latin typeface="Yu Gothic Medium" panose="020B0400000000000000" pitchFamily="34" charset="-128"/>
                <a:ea typeface="Yu Gothic Medium" panose="020B0400000000000000" pitchFamily="34" charset="-128"/>
                <a:cs typeface="YuGothic"/>
              </a:rPr>
              <a:t> </a:t>
            </a:r>
            <a:r>
              <a:rPr sz="900" spc="170" dirty="0">
                <a:solidFill>
                  <a:srgbClr val="231F20"/>
                </a:solidFill>
                <a:latin typeface="Yu Gothic Medium" panose="020B0400000000000000" pitchFamily="34" charset="-128"/>
                <a:ea typeface="Yu Gothic Medium" panose="020B0400000000000000" pitchFamily="34" charset="-128"/>
                <a:cs typeface="YuGothic"/>
              </a:rPr>
              <a:t> </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発</a:t>
            </a:r>
            <a:endParaRPr sz="900" dirty="0">
              <a:latin typeface="Yu Gothic Medium" panose="020B0400000000000000" pitchFamily="34" charset="-128"/>
              <a:ea typeface="Yu Gothic Medium" panose="020B0400000000000000" pitchFamily="34" charset="-128"/>
              <a:cs typeface="YuGothic"/>
            </a:endParaRPr>
          </a:p>
        </p:txBody>
      </p:sp>
      <p:sp>
        <p:nvSpPr>
          <p:cNvPr id="10" name="object 25">
            <a:extLst>
              <a:ext uri="{FF2B5EF4-FFF2-40B4-BE49-F238E27FC236}">
                <a16:creationId xmlns:a16="http://schemas.microsoft.com/office/drawing/2014/main" id="{B8393AA9-1C25-5946-BD9F-C18D87253756}"/>
              </a:ext>
            </a:extLst>
          </p:cNvPr>
          <p:cNvSpPr txBox="1"/>
          <p:nvPr/>
        </p:nvSpPr>
        <p:spPr>
          <a:xfrm>
            <a:off x="1276311" y="2595360"/>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2" name="object 30">
            <a:extLst>
              <a:ext uri="{FF2B5EF4-FFF2-40B4-BE49-F238E27FC236}">
                <a16:creationId xmlns:a16="http://schemas.microsoft.com/office/drawing/2014/main" id="{6F3F38DF-A2AB-F243-879C-5BA72F22F905}"/>
              </a:ext>
            </a:extLst>
          </p:cNvPr>
          <p:cNvSpPr txBox="1"/>
          <p:nvPr/>
        </p:nvSpPr>
        <p:spPr>
          <a:xfrm>
            <a:off x="1276311" y="4924425"/>
            <a:ext cx="1383101" cy="302647"/>
          </a:xfrm>
          <a:prstGeom prst="rect">
            <a:avLst/>
          </a:prstGeom>
        </p:spPr>
        <p:txBody>
          <a:bodyPr vert="horz" wrap="square" lIns="0" tIns="12700" rIns="0" bIns="0" rtlCol="0">
            <a:spAutoFit/>
          </a:bodyPr>
          <a:lstStyle/>
          <a:p>
            <a:pPr marL="12700">
              <a:spcBef>
                <a:spcPts val="100"/>
              </a:spcBef>
            </a:pP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35" dirty="0" err="1">
                <a:solidFill>
                  <a:srgbClr val="231F20"/>
                </a:solidFill>
                <a:latin typeface="Yu Gothic Medium" panose="020B0400000000000000" pitchFamily="34" charset="-128"/>
                <a:ea typeface="Yu Gothic Medium" panose="020B0400000000000000" pitchFamily="34" charset="-128"/>
                <a:cs typeface="YuGothic"/>
              </a:rPr>
              <a:t>〇</a:t>
            </a:r>
            <a:r>
              <a:rPr sz="900" spc="-70" dirty="0" err="1">
                <a:solidFill>
                  <a:srgbClr val="231F20"/>
                </a:solidFill>
                <a:latin typeface="Yu Gothic Medium" panose="020B0400000000000000" pitchFamily="34" charset="-128"/>
                <a:ea typeface="Yu Gothic Medium" panose="020B0400000000000000" pitchFamily="34" charset="-128"/>
                <a:cs typeface="YuGothic"/>
              </a:rPr>
              <a:t>で</a:t>
            </a:r>
            <a:r>
              <a:rPr sz="900" spc="-30" dirty="0" err="1">
                <a:solidFill>
                  <a:srgbClr val="231F20"/>
                </a:solidFill>
                <a:latin typeface="Yu Gothic Medium" panose="020B0400000000000000" pitchFamily="34" charset="-128"/>
                <a:ea typeface="Yu Gothic Medium" panose="020B0400000000000000" pitchFamily="34" charset="-128"/>
                <a:cs typeface="YuGothic"/>
              </a:rPr>
              <a:t>パ</a:t>
            </a:r>
            <a:r>
              <a:rPr sz="900" spc="-80" dirty="0" err="1">
                <a:solidFill>
                  <a:srgbClr val="231F20"/>
                </a:solidFill>
                <a:latin typeface="Yu Gothic Medium" panose="020B0400000000000000" pitchFamily="34" charset="-128"/>
                <a:ea typeface="Yu Gothic Medium" panose="020B0400000000000000" pitchFamily="34" charset="-128"/>
                <a:cs typeface="YuGothic"/>
              </a:rPr>
              <a:t>ワ</a:t>
            </a:r>
            <a:r>
              <a:rPr sz="900" spc="-25" dirty="0" err="1">
                <a:solidFill>
                  <a:srgbClr val="231F20"/>
                </a:solidFill>
                <a:latin typeface="Yu Gothic Medium" panose="020B0400000000000000" pitchFamily="34" charset="-128"/>
                <a:ea typeface="Yu Gothic Medium" panose="020B0400000000000000" pitchFamily="34" charset="-128"/>
                <a:cs typeface="YuGothic"/>
              </a:rPr>
              <a:t>ー</a:t>
            </a:r>
            <a:r>
              <a:rPr sz="900" spc="-55" dirty="0" err="1">
                <a:solidFill>
                  <a:srgbClr val="231F20"/>
                </a:solidFill>
                <a:latin typeface="Yu Gothic Medium" panose="020B0400000000000000" pitchFamily="34" charset="-128"/>
                <a:ea typeface="Yu Gothic Medium" panose="020B0400000000000000" pitchFamily="34" charset="-128"/>
                <a:cs typeface="YuGothic"/>
              </a:rPr>
              <a:t>チ</a:t>
            </a:r>
            <a:r>
              <a:rPr sz="900" spc="-65" dirty="0" err="1">
                <a:solidFill>
                  <a:srgbClr val="231F20"/>
                </a:solidFill>
                <a:latin typeface="Yu Gothic Medium" panose="020B0400000000000000" pitchFamily="34" charset="-128"/>
                <a:ea typeface="Yu Gothic Medium" panose="020B0400000000000000" pitchFamily="34" charset="-128"/>
                <a:cs typeface="YuGothic"/>
              </a:rPr>
              <a:t>ャ</a:t>
            </a:r>
            <a:r>
              <a:rPr sz="900" spc="-35" dirty="0" err="1">
                <a:solidFill>
                  <a:srgbClr val="231F20"/>
                </a:solidFill>
                <a:latin typeface="Yu Gothic Medium" panose="020B0400000000000000" pitchFamily="34" charset="-128"/>
                <a:ea typeface="Yu Gothic Medium" panose="020B0400000000000000" pitchFamily="34" charset="-128"/>
                <a:cs typeface="YuGothic"/>
              </a:rPr>
              <a:t>ー</a:t>
            </a:r>
            <a:r>
              <a:rPr sz="900" spc="-160" dirty="0" err="1">
                <a:solidFill>
                  <a:srgbClr val="231F20"/>
                </a:solidFill>
                <a:latin typeface="Yu Gothic Medium" panose="020B0400000000000000" pitchFamily="34" charset="-128"/>
                <a:ea typeface="Yu Gothic Medium" panose="020B0400000000000000" pitchFamily="34" charset="-128"/>
                <a:cs typeface="YuGothic"/>
              </a:rPr>
              <a:t>ジ</a:t>
            </a:r>
            <a:r>
              <a:rPr sz="900" spc="-160" dirty="0">
                <a:solidFill>
                  <a:srgbClr val="231F20"/>
                </a:solidFill>
                <a:latin typeface="Yu Gothic Medium" panose="020B0400000000000000" pitchFamily="34" charset="-128"/>
                <a:ea typeface="Yu Gothic Medium" panose="020B0400000000000000" pitchFamily="34" charset="-128"/>
                <a:cs typeface="YuGothic"/>
              </a:rPr>
              <a:t>！</a:t>
            </a:r>
            <a:endParaRPr lang="en-US" sz="900" spc="-160" dirty="0">
              <a:solidFill>
                <a:srgbClr val="231F20"/>
              </a:solidFill>
              <a:latin typeface="Yu Gothic Medium" panose="020B0400000000000000" pitchFamily="34" charset="-128"/>
              <a:ea typeface="Yu Gothic Medium" panose="020B0400000000000000" pitchFamily="34" charset="-128"/>
              <a:cs typeface="YuGothic"/>
            </a:endParaRPr>
          </a:p>
          <a:p>
            <a:pPr marL="12700">
              <a:spcBef>
                <a:spcPts val="100"/>
              </a:spcBef>
            </a:pPr>
            <a:r>
              <a:rPr sz="900" dirty="0" err="1">
                <a:solidFill>
                  <a:srgbClr val="231F20"/>
                </a:solidFill>
                <a:latin typeface="Yu Gothic Medium" panose="020B0400000000000000" pitchFamily="34" charset="-128"/>
                <a:ea typeface="Yu Gothic Medium" panose="020B0400000000000000" pitchFamily="34" charset="-128"/>
                <a:cs typeface="YuGothic"/>
              </a:rPr>
              <a:t>徒歩</a:t>
            </a: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10" dirty="0" err="1">
                <a:solidFill>
                  <a:srgbClr val="231F20"/>
                </a:solidFill>
                <a:latin typeface="Yu Gothic Medium" panose="020B0400000000000000" pitchFamily="34" charset="-128"/>
                <a:ea typeface="Yu Gothic Medium" panose="020B0400000000000000" pitchFamily="34" charset="-128"/>
                <a:cs typeface="YuGothic"/>
              </a:rPr>
              <a:t>〇</a:t>
            </a:r>
            <a:r>
              <a:rPr sz="900" dirty="0" err="1">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4" name="object 33">
            <a:extLst>
              <a:ext uri="{FF2B5EF4-FFF2-40B4-BE49-F238E27FC236}">
                <a16:creationId xmlns:a16="http://schemas.microsoft.com/office/drawing/2014/main" id="{0B79A3B0-27A4-984C-8709-08D709753B13}"/>
              </a:ext>
            </a:extLst>
          </p:cNvPr>
          <p:cNvSpPr/>
          <p:nvPr/>
        </p:nvSpPr>
        <p:spPr>
          <a:xfrm>
            <a:off x="3094251" y="1476758"/>
            <a:ext cx="264795" cy="211454"/>
          </a:xfrm>
          <a:custGeom>
            <a:avLst/>
            <a:gdLst/>
            <a:ahLst/>
            <a:cxnLst/>
            <a:rect l="l" t="t" r="r" b="b"/>
            <a:pathLst>
              <a:path w="264795" h="211455">
                <a:moveTo>
                  <a:pt x="219735" y="186817"/>
                </a:moveTo>
                <a:lnTo>
                  <a:pt x="212775" y="179870"/>
                </a:lnTo>
                <a:lnTo>
                  <a:pt x="204203" y="179870"/>
                </a:lnTo>
                <a:lnTo>
                  <a:pt x="6946" y="179870"/>
                </a:lnTo>
                <a:lnTo>
                  <a:pt x="0" y="186817"/>
                </a:lnTo>
                <a:lnTo>
                  <a:pt x="0" y="203974"/>
                </a:lnTo>
                <a:lnTo>
                  <a:pt x="6946" y="210921"/>
                </a:lnTo>
                <a:lnTo>
                  <a:pt x="212775" y="210921"/>
                </a:lnTo>
                <a:lnTo>
                  <a:pt x="219735" y="203974"/>
                </a:lnTo>
                <a:lnTo>
                  <a:pt x="219735" y="186817"/>
                </a:lnTo>
                <a:close/>
              </a:path>
              <a:path w="264795" h="211455">
                <a:moveTo>
                  <a:pt x="264287" y="70459"/>
                </a:moveTo>
                <a:lnTo>
                  <a:pt x="260426" y="52285"/>
                </a:lnTo>
                <a:lnTo>
                  <a:pt x="258610" y="49720"/>
                </a:lnTo>
                <a:lnTo>
                  <a:pt x="249923" y="37426"/>
                </a:lnTo>
                <a:lnTo>
                  <a:pt x="238290" y="29946"/>
                </a:lnTo>
                <a:lnTo>
                  <a:pt x="238290" y="70459"/>
                </a:lnTo>
                <a:lnTo>
                  <a:pt x="236474" y="78524"/>
                </a:lnTo>
                <a:lnTo>
                  <a:pt x="231546" y="85128"/>
                </a:lnTo>
                <a:lnTo>
                  <a:pt x="224231" y="89573"/>
                </a:lnTo>
                <a:lnTo>
                  <a:pt x="215290" y="91211"/>
                </a:lnTo>
                <a:lnTo>
                  <a:pt x="213944" y="91211"/>
                </a:lnTo>
                <a:lnTo>
                  <a:pt x="212636" y="91059"/>
                </a:lnTo>
                <a:lnTo>
                  <a:pt x="211353" y="90855"/>
                </a:lnTo>
                <a:lnTo>
                  <a:pt x="212775" y="84302"/>
                </a:lnTo>
                <a:lnTo>
                  <a:pt x="213829" y="77609"/>
                </a:lnTo>
                <a:lnTo>
                  <a:pt x="214490" y="70789"/>
                </a:lnTo>
                <a:lnTo>
                  <a:pt x="214718" y="63855"/>
                </a:lnTo>
                <a:lnTo>
                  <a:pt x="214718" y="49771"/>
                </a:lnTo>
                <a:lnTo>
                  <a:pt x="214909" y="49771"/>
                </a:lnTo>
                <a:lnTo>
                  <a:pt x="215087" y="49720"/>
                </a:lnTo>
                <a:lnTo>
                  <a:pt x="215290" y="49720"/>
                </a:lnTo>
                <a:lnTo>
                  <a:pt x="224231" y="51358"/>
                </a:lnTo>
                <a:lnTo>
                  <a:pt x="231546" y="55803"/>
                </a:lnTo>
                <a:lnTo>
                  <a:pt x="236474" y="62395"/>
                </a:lnTo>
                <a:lnTo>
                  <a:pt x="238290" y="70459"/>
                </a:lnTo>
                <a:lnTo>
                  <a:pt x="238290" y="29946"/>
                </a:lnTo>
                <a:lnTo>
                  <a:pt x="234340" y="27406"/>
                </a:lnTo>
                <a:lnTo>
                  <a:pt x="215557" y="23774"/>
                </a:lnTo>
                <a:lnTo>
                  <a:pt x="215290" y="23723"/>
                </a:lnTo>
                <a:lnTo>
                  <a:pt x="215087" y="23723"/>
                </a:lnTo>
                <a:lnTo>
                  <a:pt x="214909" y="23774"/>
                </a:lnTo>
                <a:lnTo>
                  <a:pt x="214718" y="23774"/>
                </a:lnTo>
                <a:lnTo>
                  <a:pt x="214718" y="3416"/>
                </a:lnTo>
                <a:lnTo>
                  <a:pt x="211302" y="0"/>
                </a:lnTo>
                <a:lnTo>
                  <a:pt x="8432" y="0"/>
                </a:lnTo>
                <a:lnTo>
                  <a:pt x="5016" y="3416"/>
                </a:lnTo>
                <a:lnTo>
                  <a:pt x="5016" y="63855"/>
                </a:lnTo>
                <a:lnTo>
                  <a:pt x="13271" y="106362"/>
                </a:lnTo>
                <a:lnTo>
                  <a:pt x="35763" y="141122"/>
                </a:lnTo>
                <a:lnTo>
                  <a:pt x="69100" y="164566"/>
                </a:lnTo>
                <a:lnTo>
                  <a:pt x="109867" y="173177"/>
                </a:lnTo>
                <a:lnTo>
                  <a:pt x="138696" y="168973"/>
                </a:lnTo>
                <a:lnTo>
                  <a:pt x="164452" y="157149"/>
                </a:lnTo>
                <a:lnTo>
                  <a:pt x="186029" y="138874"/>
                </a:lnTo>
                <a:lnTo>
                  <a:pt x="202323" y="115328"/>
                </a:lnTo>
                <a:lnTo>
                  <a:pt x="206476" y="116433"/>
                </a:lnTo>
                <a:lnTo>
                  <a:pt x="210769" y="117208"/>
                </a:lnTo>
                <a:lnTo>
                  <a:pt x="215290" y="117208"/>
                </a:lnTo>
                <a:lnTo>
                  <a:pt x="225018" y="115328"/>
                </a:lnTo>
                <a:lnTo>
                  <a:pt x="234340" y="113525"/>
                </a:lnTo>
                <a:lnTo>
                  <a:pt x="249923" y="103505"/>
                </a:lnTo>
                <a:lnTo>
                  <a:pt x="258610" y="91211"/>
                </a:lnTo>
                <a:lnTo>
                  <a:pt x="260426" y="88646"/>
                </a:lnTo>
                <a:lnTo>
                  <a:pt x="264287" y="70459"/>
                </a:lnTo>
                <a:close/>
              </a:path>
            </a:pathLst>
          </a:custGeom>
          <a:solidFill>
            <a:srgbClr val="F2632D"/>
          </a:solidFill>
        </p:spPr>
        <p:txBody>
          <a:bodyPr wrap="square" lIns="0" tIns="0" rIns="0" bIns="0" rtlCol="0"/>
          <a:lstStyle/>
          <a:p>
            <a:endParaRPr/>
          </a:p>
        </p:txBody>
      </p:sp>
      <p:sp>
        <p:nvSpPr>
          <p:cNvPr id="17" name="object 13">
            <a:extLst>
              <a:ext uri="{FF2B5EF4-FFF2-40B4-BE49-F238E27FC236}">
                <a16:creationId xmlns:a16="http://schemas.microsoft.com/office/drawing/2014/main" id="{238B842D-3139-E744-B22F-9DB2B9824CF0}"/>
              </a:ext>
            </a:extLst>
          </p:cNvPr>
          <p:cNvSpPr txBox="1">
            <a:spLocks/>
          </p:cNvSpPr>
          <p:nvPr/>
        </p:nvSpPr>
        <p:spPr>
          <a:xfrm>
            <a:off x="1294983" y="339000"/>
            <a:ext cx="2115496" cy="612988"/>
          </a:xfrm>
          <a:prstGeom prst="rect">
            <a:avLst/>
          </a:prstGeom>
        </p:spPr>
        <p:txBody>
          <a:bodyPr vert="horz" wrap="square" lIns="0" tIns="12700" rIns="0" bIns="0" rtlCol="0">
            <a:spAutoFit/>
          </a:bodyPr>
          <a:lstStyle>
            <a:lvl1pPr>
              <a:defRPr sz="3900" b="1" i="0">
                <a:solidFill>
                  <a:srgbClr val="323031"/>
                </a:solidFill>
                <a:latin typeface="A P-OTF A1Gothic Std"/>
                <a:ea typeface="+mj-ea"/>
                <a:cs typeface="A P-OTF A1Gothic Std"/>
              </a:defRPr>
            </a:lvl1pPr>
          </a:lstStyle>
          <a:p>
            <a:pPr marL="12700">
              <a:spcBef>
                <a:spcPts val="100"/>
              </a:spcBef>
            </a:pPr>
            <a:r>
              <a:rPr kumimoji="0" lang="en" kern="0" dirty="0"/>
              <a:t>DAY</a:t>
            </a:r>
            <a:r>
              <a:rPr kumimoji="0" lang="en" kern="0" spc="-90" dirty="0"/>
              <a:t> </a:t>
            </a:r>
            <a:r>
              <a:rPr kumimoji="0" lang="en-US" altLang="ja-JP" kern="0" dirty="0"/>
              <a:t>2</a:t>
            </a:r>
            <a:endParaRPr kumimoji="0" lang="en" kern="0" dirty="0"/>
          </a:p>
        </p:txBody>
      </p:sp>
      <p:sp>
        <p:nvSpPr>
          <p:cNvPr id="18" name="object 14">
            <a:extLst>
              <a:ext uri="{FF2B5EF4-FFF2-40B4-BE49-F238E27FC236}">
                <a16:creationId xmlns:a16="http://schemas.microsoft.com/office/drawing/2014/main" id="{AE6E43DD-CD4A-2F4F-AD38-B0AC421CA65E}"/>
              </a:ext>
            </a:extLst>
          </p:cNvPr>
          <p:cNvSpPr txBox="1"/>
          <p:nvPr/>
        </p:nvSpPr>
        <p:spPr>
          <a:xfrm>
            <a:off x="3997045" y="582167"/>
            <a:ext cx="984250" cy="212879"/>
          </a:xfrm>
          <a:prstGeom prst="rect">
            <a:avLst/>
          </a:prstGeom>
        </p:spPr>
        <p:txBody>
          <a:bodyPr vert="horz" wrap="square" lIns="0" tIns="12700" rIns="0" bIns="0" rtlCol="0">
            <a:spAutoFit/>
          </a:bodyPr>
          <a:lstStyle/>
          <a:p>
            <a:pPr marL="12700" algn="r">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20XX/00/00</a:t>
            </a:r>
            <a:endParaRPr sz="1300" b="1" dirty="0">
              <a:latin typeface="Yu Gothic" panose="020B0400000000000000" pitchFamily="34" charset="-128"/>
              <a:ea typeface="Yu Gothic" panose="020B0400000000000000" pitchFamily="34" charset="-128"/>
              <a:cs typeface="YuGothic"/>
            </a:endParaRPr>
          </a:p>
        </p:txBody>
      </p:sp>
      <p:sp>
        <p:nvSpPr>
          <p:cNvPr id="19" name="object 11">
            <a:extLst>
              <a:ext uri="{FF2B5EF4-FFF2-40B4-BE49-F238E27FC236}">
                <a16:creationId xmlns:a16="http://schemas.microsoft.com/office/drawing/2014/main" id="{D6D6030C-CB8B-774D-8029-5DEEC07C338D}"/>
              </a:ext>
            </a:extLst>
          </p:cNvPr>
          <p:cNvSpPr/>
          <p:nvPr/>
        </p:nvSpPr>
        <p:spPr>
          <a:xfrm>
            <a:off x="773800" y="1344848"/>
            <a:ext cx="0" cy="5612765"/>
          </a:xfrm>
          <a:custGeom>
            <a:avLst/>
            <a:gdLst/>
            <a:ahLst/>
            <a:cxnLst/>
            <a:rect l="l" t="t" r="r" b="b"/>
            <a:pathLst>
              <a:path h="5612765">
                <a:moveTo>
                  <a:pt x="0" y="0"/>
                </a:moveTo>
                <a:lnTo>
                  <a:pt x="0" y="5612726"/>
                </a:lnTo>
              </a:path>
            </a:pathLst>
          </a:custGeom>
          <a:ln w="17995">
            <a:solidFill>
              <a:srgbClr val="D1D3D4"/>
            </a:solidFill>
          </a:ln>
        </p:spPr>
        <p:txBody>
          <a:bodyPr wrap="square" lIns="0" tIns="0" rIns="0" bIns="0" rtlCol="0"/>
          <a:lstStyle/>
          <a:p>
            <a:endParaRPr/>
          </a:p>
        </p:txBody>
      </p:sp>
      <p:pic>
        <p:nvPicPr>
          <p:cNvPr id="20" name="object 12">
            <a:extLst>
              <a:ext uri="{FF2B5EF4-FFF2-40B4-BE49-F238E27FC236}">
                <a16:creationId xmlns:a16="http://schemas.microsoft.com/office/drawing/2014/main" id="{CABF7F21-D5BB-BE48-88A5-2FCB2E245075}"/>
              </a:ext>
            </a:extLst>
          </p:cNvPr>
          <p:cNvPicPr/>
          <p:nvPr/>
        </p:nvPicPr>
        <p:blipFill>
          <a:blip r:embed="rId3" cstate="print"/>
          <a:stretch>
            <a:fillRect/>
          </a:stretch>
        </p:blipFill>
        <p:spPr>
          <a:xfrm>
            <a:off x="401255" y="344771"/>
            <a:ext cx="753858" cy="401580"/>
          </a:xfrm>
          <a:prstGeom prst="rect">
            <a:avLst/>
          </a:prstGeom>
        </p:spPr>
      </p:pic>
      <p:sp>
        <p:nvSpPr>
          <p:cNvPr id="21" name="object 16">
            <a:extLst>
              <a:ext uri="{FF2B5EF4-FFF2-40B4-BE49-F238E27FC236}">
                <a16:creationId xmlns:a16="http://schemas.microsoft.com/office/drawing/2014/main" id="{A2887423-C840-D940-B90C-9EA77C0560BF}"/>
              </a:ext>
            </a:extLst>
          </p:cNvPr>
          <p:cNvSpPr txBox="1"/>
          <p:nvPr/>
        </p:nvSpPr>
        <p:spPr>
          <a:xfrm>
            <a:off x="674138" y="1292265"/>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2" name="object 16">
            <a:extLst>
              <a:ext uri="{FF2B5EF4-FFF2-40B4-BE49-F238E27FC236}">
                <a16:creationId xmlns:a16="http://schemas.microsoft.com/office/drawing/2014/main" id="{0C424AB6-CD36-E646-9C32-7524959A3EBD}"/>
              </a:ext>
            </a:extLst>
          </p:cNvPr>
          <p:cNvSpPr txBox="1"/>
          <p:nvPr/>
        </p:nvSpPr>
        <p:spPr>
          <a:xfrm>
            <a:off x="674138" y="2168377"/>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3" name="object 16">
            <a:extLst>
              <a:ext uri="{FF2B5EF4-FFF2-40B4-BE49-F238E27FC236}">
                <a16:creationId xmlns:a16="http://schemas.microsoft.com/office/drawing/2014/main" id="{EAEFF693-1FA5-CD43-8012-A0D5FBC9E48D}"/>
              </a:ext>
            </a:extLst>
          </p:cNvPr>
          <p:cNvSpPr txBox="1"/>
          <p:nvPr/>
        </p:nvSpPr>
        <p:spPr>
          <a:xfrm>
            <a:off x="674138" y="3044489"/>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4" name="object 16">
            <a:extLst>
              <a:ext uri="{FF2B5EF4-FFF2-40B4-BE49-F238E27FC236}">
                <a16:creationId xmlns:a16="http://schemas.microsoft.com/office/drawing/2014/main" id="{4CDDC97C-64E2-244F-9C32-F31388616138}"/>
              </a:ext>
            </a:extLst>
          </p:cNvPr>
          <p:cNvSpPr txBox="1"/>
          <p:nvPr/>
        </p:nvSpPr>
        <p:spPr>
          <a:xfrm>
            <a:off x="674138" y="45674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6" name="object 16">
            <a:extLst>
              <a:ext uri="{FF2B5EF4-FFF2-40B4-BE49-F238E27FC236}">
                <a16:creationId xmlns:a16="http://schemas.microsoft.com/office/drawing/2014/main" id="{6F87F273-E8DE-8A48-BD4D-601155EE3606}"/>
              </a:ext>
            </a:extLst>
          </p:cNvPr>
          <p:cNvSpPr txBox="1"/>
          <p:nvPr/>
        </p:nvSpPr>
        <p:spPr>
          <a:xfrm>
            <a:off x="674138" y="67909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7" name="object 28">
            <a:extLst>
              <a:ext uri="{FF2B5EF4-FFF2-40B4-BE49-F238E27FC236}">
                <a16:creationId xmlns:a16="http://schemas.microsoft.com/office/drawing/2014/main" id="{F2766C97-F4B9-8B42-B52D-B6302B332608}"/>
              </a:ext>
            </a:extLst>
          </p:cNvPr>
          <p:cNvSpPr txBox="1"/>
          <p:nvPr/>
        </p:nvSpPr>
        <p:spPr>
          <a:xfrm>
            <a:off x="1267864" y="6777359"/>
            <a:ext cx="1703321" cy="182101"/>
          </a:xfrm>
          <a:prstGeom prst="rect">
            <a:avLst/>
          </a:prstGeom>
        </p:spPr>
        <p:txBody>
          <a:bodyPr vert="horz" wrap="square" lIns="0" tIns="12700" rIns="0" bIns="0" rtlCol="0">
            <a:spAutoFit/>
          </a:bodyPr>
          <a:lstStyle/>
          <a:p>
            <a:pPr marL="12700">
              <a:lnSpc>
                <a:spcPct val="100000"/>
              </a:lnSpc>
              <a:spcBef>
                <a:spcPts val="138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a:t>
            </a:r>
            <a:r>
              <a:rPr lang="ja-JP" altLang="en-US" sz="1100" b="1" spc="-65">
                <a:solidFill>
                  <a:srgbClr val="DC5E28"/>
                </a:solidFill>
                <a:latin typeface="Yu Gothic" panose="020B0400000000000000" pitchFamily="34" charset="-128"/>
                <a:ea typeface="Yu Gothic" panose="020B0400000000000000" pitchFamily="34" charset="-128"/>
                <a:cs typeface="YuGothic"/>
              </a:rPr>
              <a:t>〇</a:t>
            </a:r>
            <a:r>
              <a:rPr lang="ja-JP" altLang="en-US" sz="1100" b="1" spc="-15">
                <a:solidFill>
                  <a:srgbClr val="DC5E28"/>
                </a:solidFill>
                <a:latin typeface="Yu Gothic" panose="020B0400000000000000" pitchFamily="34" charset="-128"/>
                <a:ea typeface="Yu Gothic" panose="020B0400000000000000" pitchFamily="34" charset="-128"/>
                <a:cs typeface="YuGothic"/>
              </a:rPr>
              <a:t>で</a:t>
            </a:r>
            <a:r>
              <a:rPr lang="ja-JP" altLang="en-US" sz="1100" b="1" spc="-200">
                <a:solidFill>
                  <a:srgbClr val="DC5E28"/>
                </a:solidFill>
                <a:latin typeface="Yu Gothic" panose="020B0400000000000000" pitchFamily="34" charset="-128"/>
                <a:ea typeface="Yu Gothic" panose="020B0400000000000000" pitchFamily="34" charset="-128"/>
                <a:cs typeface="YuGothic"/>
              </a:rPr>
              <a:t>デ</a:t>
            </a:r>
            <a:r>
              <a:rPr lang="ja-JP" altLang="en-US" sz="1100" b="1" spc="-155">
                <a:solidFill>
                  <a:srgbClr val="DC5E28"/>
                </a:solidFill>
                <a:latin typeface="Yu Gothic" panose="020B0400000000000000" pitchFamily="34" charset="-128"/>
                <a:ea typeface="Yu Gothic" panose="020B0400000000000000" pitchFamily="34" charset="-128"/>
                <a:cs typeface="YuGothic"/>
              </a:rPr>
              <a:t>ィ</a:t>
            </a:r>
            <a:r>
              <a:rPr lang="ja-JP" altLang="en-US" sz="1100" b="1" spc="-60">
                <a:solidFill>
                  <a:srgbClr val="DC5E28"/>
                </a:solidFill>
                <a:latin typeface="Yu Gothic" panose="020B0400000000000000" pitchFamily="34" charset="-128"/>
                <a:ea typeface="Yu Gothic" panose="020B0400000000000000" pitchFamily="34" charset="-128"/>
                <a:cs typeface="YuGothic"/>
              </a:rPr>
              <a:t>ナ</a:t>
            </a:r>
            <a:r>
              <a:rPr lang="ja-JP" altLang="en-US" sz="1100" b="1">
                <a:solidFill>
                  <a:srgbClr val="DC5E28"/>
                </a:solidFill>
                <a:latin typeface="Yu Gothic" panose="020B0400000000000000" pitchFamily="34" charset="-128"/>
                <a:ea typeface="Yu Gothic" panose="020B0400000000000000" pitchFamily="34" charset="-128"/>
                <a:cs typeface="YuGothic"/>
              </a:rPr>
              <a:t>ー</a:t>
            </a:r>
            <a:endParaRPr lang="ja-JP" altLang="en-US" sz="1100" b="1" dirty="0">
              <a:latin typeface="Yu Gothic" panose="020B0400000000000000" pitchFamily="34" charset="-128"/>
              <a:ea typeface="Yu Gothic" panose="020B0400000000000000" pitchFamily="34" charset="-128"/>
              <a:cs typeface="YuGothic"/>
            </a:endParaRPr>
          </a:p>
        </p:txBody>
      </p:sp>
      <p:sp>
        <p:nvSpPr>
          <p:cNvPr id="28" name="object 16">
            <a:extLst>
              <a:ext uri="{FF2B5EF4-FFF2-40B4-BE49-F238E27FC236}">
                <a16:creationId xmlns:a16="http://schemas.microsoft.com/office/drawing/2014/main" id="{D824D7F7-EC55-B348-AD9D-66FEECE189EA}"/>
              </a:ext>
            </a:extLst>
          </p:cNvPr>
          <p:cNvSpPr txBox="1"/>
          <p:nvPr/>
        </p:nvSpPr>
        <p:spPr>
          <a:xfrm>
            <a:off x="674138" y="6385460"/>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9" name="object 28">
            <a:extLst>
              <a:ext uri="{FF2B5EF4-FFF2-40B4-BE49-F238E27FC236}">
                <a16:creationId xmlns:a16="http://schemas.microsoft.com/office/drawing/2014/main" id="{BCD1CD04-0B86-494D-A0E5-ECEC7914E695}"/>
              </a:ext>
            </a:extLst>
          </p:cNvPr>
          <p:cNvSpPr txBox="1"/>
          <p:nvPr/>
        </p:nvSpPr>
        <p:spPr>
          <a:xfrm>
            <a:off x="1267864" y="6371918"/>
            <a:ext cx="2270329"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〇〇〇〇〇〇にチェックイン</a:t>
            </a:r>
            <a:endParaRPr lang="ja-JP" altLang="en-US" sz="1100" b="1" dirty="0">
              <a:latin typeface="Yu Gothic" panose="020B0400000000000000" pitchFamily="34" charset="-128"/>
              <a:ea typeface="Yu Gothic" panose="020B0400000000000000" pitchFamily="34" charset="-128"/>
              <a:cs typeface="YuGothic"/>
            </a:endParaRPr>
          </a:p>
        </p:txBody>
      </p:sp>
      <p:sp>
        <p:nvSpPr>
          <p:cNvPr id="30" name="object 23">
            <a:extLst>
              <a:ext uri="{FF2B5EF4-FFF2-40B4-BE49-F238E27FC236}">
                <a16:creationId xmlns:a16="http://schemas.microsoft.com/office/drawing/2014/main" id="{7CEC91A5-F7D0-DC4C-AD03-EE881229A05A}"/>
              </a:ext>
            </a:extLst>
          </p:cNvPr>
          <p:cNvSpPr txBox="1"/>
          <p:nvPr/>
        </p:nvSpPr>
        <p:spPr>
          <a:xfrm>
            <a:off x="1267865" y="2136135"/>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err="1">
                <a:solidFill>
                  <a:srgbClr val="DC5E28"/>
                </a:solidFill>
                <a:latin typeface="Yu Gothic" panose="020B0400000000000000" pitchFamily="34" charset="-128"/>
                <a:ea typeface="Yu Gothic" panose="020B0400000000000000" pitchFamily="34" charset="-128"/>
                <a:cs typeface="YuGothic"/>
              </a:rPr>
              <a:t>〇</a:t>
            </a:r>
            <a:r>
              <a:rPr sz="1100" b="1" spc="-35" dirty="0" err="1">
                <a:solidFill>
                  <a:srgbClr val="DC5E28"/>
                </a:solidFill>
                <a:latin typeface="Yu Gothic" panose="020B0400000000000000" pitchFamily="34" charset="-128"/>
                <a:ea typeface="Yu Gothic" panose="020B0400000000000000" pitchFamily="34" charset="-128"/>
                <a:cs typeface="YuGothic"/>
              </a:rPr>
              <a:t>〇</a:t>
            </a:r>
            <a:r>
              <a:rPr sz="1100" b="1" spc="-60" dirty="0" err="1">
                <a:solidFill>
                  <a:srgbClr val="DC5E28"/>
                </a:solidFill>
                <a:latin typeface="Yu Gothic" panose="020B0400000000000000" pitchFamily="34" charset="-128"/>
                <a:ea typeface="Yu Gothic" panose="020B0400000000000000" pitchFamily="34" charset="-128"/>
                <a:cs typeface="YuGothic"/>
              </a:rPr>
              <a:t>駅</a:t>
            </a:r>
            <a:r>
              <a:rPr sz="1100" b="1" spc="-40" dirty="0" err="1">
                <a:solidFill>
                  <a:srgbClr val="DC5E28"/>
                </a:solidFill>
                <a:latin typeface="Yu Gothic" panose="020B0400000000000000" pitchFamily="34" charset="-128"/>
                <a:ea typeface="Yu Gothic" panose="020B0400000000000000" pitchFamily="34" charset="-128"/>
                <a:cs typeface="YuGothic"/>
              </a:rPr>
              <a:t>に</a:t>
            </a:r>
            <a:r>
              <a:rPr lang="ja-JP" altLang="en-US" sz="1100" b="1" spc="-55">
                <a:solidFill>
                  <a:srgbClr val="DC5E28"/>
                </a:solidFill>
                <a:latin typeface="Yu Gothic" panose="020B0400000000000000" pitchFamily="34" charset="-128"/>
                <a:ea typeface="Yu Gothic" panose="020B0400000000000000" pitchFamily="34" charset="-128"/>
                <a:cs typeface="YuGothic"/>
              </a:rPr>
              <a:t>到着</a:t>
            </a:r>
            <a:endParaRPr sz="1100" b="1" dirty="0">
              <a:latin typeface="Yu Gothic" panose="020B0400000000000000" pitchFamily="34" charset="-128"/>
              <a:ea typeface="Yu Gothic" panose="020B0400000000000000" pitchFamily="34" charset="-128"/>
              <a:cs typeface="YuGothic"/>
            </a:endParaRPr>
          </a:p>
        </p:txBody>
      </p:sp>
      <p:sp>
        <p:nvSpPr>
          <p:cNvPr id="31" name="object 3">
            <a:extLst>
              <a:ext uri="{FF2B5EF4-FFF2-40B4-BE49-F238E27FC236}">
                <a16:creationId xmlns:a16="http://schemas.microsoft.com/office/drawing/2014/main" id="{BE16F940-B1E6-BB46-8639-D0E4F508DD10}"/>
              </a:ext>
            </a:extLst>
          </p:cNvPr>
          <p:cNvSpPr/>
          <p:nvPr/>
        </p:nvSpPr>
        <p:spPr>
          <a:xfrm>
            <a:off x="888435" y="1676025"/>
            <a:ext cx="264795" cy="222885"/>
          </a:xfrm>
          <a:custGeom>
            <a:avLst/>
            <a:gdLst/>
            <a:ahLst/>
            <a:cxnLst/>
            <a:rect l="l" t="t" r="r" b="b"/>
            <a:pathLst>
              <a:path w="264794" h="222884">
                <a:moveTo>
                  <a:pt x="96075" y="199605"/>
                </a:moveTo>
                <a:lnTo>
                  <a:pt x="44665" y="199605"/>
                </a:lnTo>
                <a:lnTo>
                  <a:pt x="47512" y="208525"/>
                </a:lnTo>
                <a:lnTo>
                  <a:pt x="53192" y="215715"/>
                </a:lnTo>
                <a:lnTo>
                  <a:pt x="61041" y="220515"/>
                </a:lnTo>
                <a:lnTo>
                  <a:pt x="70396" y="222262"/>
                </a:lnTo>
                <a:lnTo>
                  <a:pt x="79698" y="220535"/>
                </a:lnTo>
                <a:lnTo>
                  <a:pt x="87512" y="215768"/>
                </a:lnTo>
                <a:lnTo>
                  <a:pt x="93188" y="208584"/>
                </a:lnTo>
                <a:lnTo>
                  <a:pt x="96075" y="199605"/>
                </a:lnTo>
                <a:close/>
              </a:path>
              <a:path w="264794" h="222884">
                <a:moveTo>
                  <a:pt x="219900" y="199605"/>
                </a:moveTo>
                <a:lnTo>
                  <a:pt x="168490" y="199605"/>
                </a:lnTo>
                <a:lnTo>
                  <a:pt x="171337" y="208525"/>
                </a:lnTo>
                <a:lnTo>
                  <a:pt x="177017" y="215715"/>
                </a:lnTo>
                <a:lnTo>
                  <a:pt x="184866" y="220515"/>
                </a:lnTo>
                <a:lnTo>
                  <a:pt x="194221" y="222262"/>
                </a:lnTo>
                <a:lnTo>
                  <a:pt x="203523" y="220535"/>
                </a:lnTo>
                <a:lnTo>
                  <a:pt x="211337" y="215768"/>
                </a:lnTo>
                <a:lnTo>
                  <a:pt x="217013" y="208584"/>
                </a:lnTo>
                <a:lnTo>
                  <a:pt x="219900" y="199605"/>
                </a:lnTo>
                <a:close/>
              </a:path>
              <a:path w="264794" h="222884">
                <a:moveTo>
                  <a:pt x="222567" y="53594"/>
                </a:moveTo>
                <a:lnTo>
                  <a:pt x="42049" y="53594"/>
                </a:lnTo>
                <a:lnTo>
                  <a:pt x="25701" y="56905"/>
                </a:lnTo>
                <a:lnTo>
                  <a:pt x="12333" y="65928"/>
                </a:lnTo>
                <a:lnTo>
                  <a:pt x="3310" y="79300"/>
                </a:lnTo>
                <a:lnTo>
                  <a:pt x="0" y="95656"/>
                </a:lnTo>
                <a:lnTo>
                  <a:pt x="0" y="194894"/>
                </a:lnTo>
                <a:lnTo>
                  <a:pt x="4711" y="199605"/>
                </a:lnTo>
                <a:lnTo>
                  <a:pt x="259905" y="199605"/>
                </a:lnTo>
                <a:lnTo>
                  <a:pt x="264629" y="194894"/>
                </a:lnTo>
                <a:lnTo>
                  <a:pt x="264629" y="131673"/>
                </a:lnTo>
                <a:lnTo>
                  <a:pt x="48183" y="131673"/>
                </a:lnTo>
                <a:lnTo>
                  <a:pt x="48183" y="107569"/>
                </a:lnTo>
                <a:lnTo>
                  <a:pt x="264629" y="107569"/>
                </a:lnTo>
                <a:lnTo>
                  <a:pt x="264629" y="95656"/>
                </a:lnTo>
                <a:lnTo>
                  <a:pt x="261318" y="79300"/>
                </a:lnTo>
                <a:lnTo>
                  <a:pt x="252295" y="65928"/>
                </a:lnTo>
                <a:lnTo>
                  <a:pt x="238923" y="56905"/>
                </a:lnTo>
                <a:lnTo>
                  <a:pt x="222567" y="53594"/>
                </a:lnTo>
                <a:close/>
              </a:path>
              <a:path w="264794" h="222884">
                <a:moveTo>
                  <a:pt x="117589" y="107569"/>
                </a:moveTo>
                <a:lnTo>
                  <a:pt x="77508" y="107569"/>
                </a:lnTo>
                <a:lnTo>
                  <a:pt x="77508" y="131673"/>
                </a:lnTo>
                <a:lnTo>
                  <a:pt x="117589" y="131673"/>
                </a:lnTo>
                <a:lnTo>
                  <a:pt x="117589" y="107569"/>
                </a:lnTo>
                <a:close/>
              </a:path>
              <a:path w="264794" h="222884">
                <a:moveTo>
                  <a:pt x="186296" y="107569"/>
                </a:moveTo>
                <a:lnTo>
                  <a:pt x="146913" y="107569"/>
                </a:lnTo>
                <a:lnTo>
                  <a:pt x="146913" y="131673"/>
                </a:lnTo>
                <a:lnTo>
                  <a:pt x="186296" y="131673"/>
                </a:lnTo>
                <a:lnTo>
                  <a:pt x="186296" y="107569"/>
                </a:lnTo>
                <a:close/>
              </a:path>
              <a:path w="264794" h="222884">
                <a:moveTo>
                  <a:pt x="264629" y="107569"/>
                </a:moveTo>
                <a:lnTo>
                  <a:pt x="215620" y="107569"/>
                </a:lnTo>
                <a:lnTo>
                  <a:pt x="215620" y="131673"/>
                </a:lnTo>
                <a:lnTo>
                  <a:pt x="264629" y="131673"/>
                </a:lnTo>
                <a:lnTo>
                  <a:pt x="264629" y="107569"/>
                </a:lnTo>
                <a:close/>
              </a:path>
              <a:path w="264794" h="222884">
                <a:moveTo>
                  <a:pt x="81508" y="12"/>
                </a:moveTo>
                <a:lnTo>
                  <a:pt x="79743" y="12"/>
                </a:lnTo>
                <a:lnTo>
                  <a:pt x="39763" y="29984"/>
                </a:lnTo>
                <a:lnTo>
                  <a:pt x="39230" y="31051"/>
                </a:lnTo>
                <a:lnTo>
                  <a:pt x="39230" y="33312"/>
                </a:lnTo>
                <a:lnTo>
                  <a:pt x="39763" y="34378"/>
                </a:lnTo>
                <a:lnTo>
                  <a:pt x="65417" y="53594"/>
                </a:lnTo>
                <a:lnTo>
                  <a:pt x="95834" y="53594"/>
                </a:lnTo>
                <a:lnTo>
                  <a:pt x="110026" y="42964"/>
                </a:lnTo>
                <a:lnTo>
                  <a:pt x="80619" y="42964"/>
                </a:lnTo>
                <a:lnTo>
                  <a:pt x="66230" y="32181"/>
                </a:lnTo>
                <a:lnTo>
                  <a:pt x="80619" y="21386"/>
                </a:lnTo>
                <a:lnTo>
                  <a:pt x="110019" y="21386"/>
                </a:lnTo>
                <a:lnTo>
                  <a:pt x="81508" y="12"/>
                </a:lnTo>
                <a:close/>
              </a:path>
              <a:path w="264794" h="222884">
                <a:moveTo>
                  <a:pt x="183121" y="0"/>
                </a:moveTo>
                <a:lnTo>
                  <a:pt x="143129" y="29984"/>
                </a:lnTo>
                <a:lnTo>
                  <a:pt x="142595" y="31051"/>
                </a:lnTo>
                <a:lnTo>
                  <a:pt x="142595" y="33312"/>
                </a:lnTo>
                <a:lnTo>
                  <a:pt x="143129" y="34378"/>
                </a:lnTo>
                <a:lnTo>
                  <a:pt x="168783" y="53594"/>
                </a:lnTo>
                <a:lnTo>
                  <a:pt x="199199" y="53594"/>
                </a:lnTo>
                <a:lnTo>
                  <a:pt x="213391" y="42964"/>
                </a:lnTo>
                <a:lnTo>
                  <a:pt x="183997" y="42964"/>
                </a:lnTo>
                <a:lnTo>
                  <a:pt x="169608" y="32181"/>
                </a:lnTo>
                <a:lnTo>
                  <a:pt x="183997" y="21386"/>
                </a:lnTo>
                <a:lnTo>
                  <a:pt x="213388" y="21386"/>
                </a:lnTo>
                <a:lnTo>
                  <a:pt x="184886" y="12"/>
                </a:lnTo>
                <a:lnTo>
                  <a:pt x="183121" y="0"/>
                </a:lnTo>
                <a:close/>
              </a:path>
              <a:path w="264794" h="222884">
                <a:moveTo>
                  <a:pt x="110019" y="21386"/>
                </a:moveTo>
                <a:lnTo>
                  <a:pt x="80619" y="21386"/>
                </a:lnTo>
                <a:lnTo>
                  <a:pt x="95021" y="32181"/>
                </a:lnTo>
                <a:lnTo>
                  <a:pt x="80619" y="42964"/>
                </a:lnTo>
                <a:lnTo>
                  <a:pt x="110026" y="42964"/>
                </a:lnTo>
                <a:lnTo>
                  <a:pt x="121488" y="34378"/>
                </a:lnTo>
                <a:lnTo>
                  <a:pt x="122021" y="33312"/>
                </a:lnTo>
                <a:lnTo>
                  <a:pt x="122021" y="31051"/>
                </a:lnTo>
                <a:lnTo>
                  <a:pt x="121488" y="29984"/>
                </a:lnTo>
                <a:lnTo>
                  <a:pt x="110019" y="21386"/>
                </a:lnTo>
                <a:close/>
              </a:path>
              <a:path w="264794" h="222884">
                <a:moveTo>
                  <a:pt x="213388" y="21386"/>
                </a:moveTo>
                <a:lnTo>
                  <a:pt x="183997" y="21386"/>
                </a:lnTo>
                <a:lnTo>
                  <a:pt x="198386" y="32181"/>
                </a:lnTo>
                <a:lnTo>
                  <a:pt x="183997" y="42964"/>
                </a:lnTo>
                <a:lnTo>
                  <a:pt x="213391" y="42964"/>
                </a:lnTo>
                <a:lnTo>
                  <a:pt x="224853" y="34378"/>
                </a:lnTo>
                <a:lnTo>
                  <a:pt x="225399" y="33312"/>
                </a:lnTo>
                <a:lnTo>
                  <a:pt x="225399" y="31051"/>
                </a:lnTo>
                <a:lnTo>
                  <a:pt x="224853" y="29984"/>
                </a:lnTo>
                <a:lnTo>
                  <a:pt x="213388" y="21386"/>
                </a:lnTo>
                <a:close/>
              </a:path>
            </a:pathLst>
          </a:custGeom>
          <a:solidFill>
            <a:srgbClr val="9B8579"/>
          </a:solidFill>
        </p:spPr>
        <p:txBody>
          <a:bodyPr wrap="square" lIns="0" tIns="0" rIns="0" bIns="0" rtlCol="0"/>
          <a:lstStyle/>
          <a:p>
            <a:endParaRPr/>
          </a:p>
        </p:txBody>
      </p:sp>
      <p:pic>
        <p:nvPicPr>
          <p:cNvPr id="32" name="object 4">
            <a:extLst>
              <a:ext uri="{FF2B5EF4-FFF2-40B4-BE49-F238E27FC236}">
                <a16:creationId xmlns:a16="http://schemas.microsoft.com/office/drawing/2014/main" id="{5B019F9C-2AD8-8A41-9EFA-C557DE6C775F}"/>
              </a:ext>
            </a:extLst>
          </p:cNvPr>
          <p:cNvPicPr/>
          <p:nvPr/>
        </p:nvPicPr>
        <p:blipFill>
          <a:blip r:embed="rId4" cstate="print"/>
          <a:stretch>
            <a:fillRect/>
          </a:stretch>
        </p:blipFill>
        <p:spPr>
          <a:xfrm>
            <a:off x="925387" y="2554393"/>
            <a:ext cx="178638" cy="246608"/>
          </a:xfrm>
          <a:prstGeom prst="rect">
            <a:avLst/>
          </a:prstGeom>
        </p:spPr>
      </p:pic>
      <p:sp>
        <p:nvSpPr>
          <p:cNvPr id="33" name="object 5">
            <a:extLst>
              <a:ext uri="{FF2B5EF4-FFF2-40B4-BE49-F238E27FC236}">
                <a16:creationId xmlns:a16="http://schemas.microsoft.com/office/drawing/2014/main" id="{589F3AD9-B57D-FF4E-A0B5-83AE65E9C0C0}"/>
              </a:ext>
            </a:extLst>
          </p:cNvPr>
          <p:cNvSpPr/>
          <p:nvPr/>
        </p:nvSpPr>
        <p:spPr>
          <a:xfrm>
            <a:off x="863106" y="3781425"/>
            <a:ext cx="316865" cy="172720"/>
          </a:xfrm>
          <a:custGeom>
            <a:avLst/>
            <a:gdLst/>
            <a:ahLst/>
            <a:cxnLst/>
            <a:rect l="l" t="t" r="r" b="b"/>
            <a:pathLst>
              <a:path w="316864" h="172719">
                <a:moveTo>
                  <a:pt x="282257" y="0"/>
                </a:moveTo>
                <a:lnTo>
                  <a:pt x="26441" y="0"/>
                </a:lnTo>
                <a:lnTo>
                  <a:pt x="20307" y="4457"/>
                </a:lnTo>
                <a:lnTo>
                  <a:pt x="774" y="64541"/>
                </a:lnTo>
                <a:lnTo>
                  <a:pt x="0" y="69456"/>
                </a:lnTo>
                <a:lnTo>
                  <a:pt x="0" y="142201"/>
                </a:lnTo>
                <a:lnTo>
                  <a:pt x="1612" y="143814"/>
                </a:lnTo>
                <a:lnTo>
                  <a:pt x="50698" y="143814"/>
                </a:lnTo>
                <a:lnTo>
                  <a:pt x="53545" y="154903"/>
                </a:lnTo>
                <a:lnTo>
                  <a:pt x="60093" y="163907"/>
                </a:lnTo>
                <a:lnTo>
                  <a:pt x="69465" y="169951"/>
                </a:lnTo>
                <a:lnTo>
                  <a:pt x="80784" y="172161"/>
                </a:lnTo>
                <a:lnTo>
                  <a:pt x="92117" y="169951"/>
                </a:lnTo>
                <a:lnTo>
                  <a:pt x="101493" y="163907"/>
                </a:lnTo>
                <a:lnTo>
                  <a:pt x="108043" y="154903"/>
                </a:lnTo>
                <a:lnTo>
                  <a:pt x="109412" y="149580"/>
                </a:lnTo>
                <a:lnTo>
                  <a:pt x="76657" y="149580"/>
                </a:lnTo>
                <a:lnTo>
                  <a:pt x="73279" y="146202"/>
                </a:lnTo>
                <a:lnTo>
                  <a:pt x="73279" y="137896"/>
                </a:lnTo>
                <a:lnTo>
                  <a:pt x="76657" y="134518"/>
                </a:lnTo>
                <a:lnTo>
                  <a:pt x="316839" y="134518"/>
                </a:lnTo>
                <a:lnTo>
                  <a:pt x="316839" y="96596"/>
                </a:lnTo>
                <a:lnTo>
                  <a:pt x="28448" y="96596"/>
                </a:lnTo>
                <a:lnTo>
                  <a:pt x="28448" y="71831"/>
                </a:lnTo>
                <a:lnTo>
                  <a:pt x="28828" y="69456"/>
                </a:lnTo>
                <a:lnTo>
                  <a:pt x="43192" y="25285"/>
                </a:lnTo>
                <a:lnTo>
                  <a:pt x="314565" y="25285"/>
                </a:lnTo>
                <a:lnTo>
                  <a:pt x="314390" y="24078"/>
                </a:lnTo>
                <a:lnTo>
                  <a:pt x="307425" y="11156"/>
                </a:lnTo>
                <a:lnTo>
                  <a:pt x="296522" y="2903"/>
                </a:lnTo>
                <a:lnTo>
                  <a:pt x="282257" y="0"/>
                </a:lnTo>
                <a:close/>
              </a:path>
              <a:path w="316864" h="172719">
                <a:moveTo>
                  <a:pt x="238925" y="143814"/>
                </a:moveTo>
                <a:lnTo>
                  <a:pt x="216420" y="143814"/>
                </a:lnTo>
                <a:lnTo>
                  <a:pt x="219267" y="154903"/>
                </a:lnTo>
                <a:lnTo>
                  <a:pt x="225815" y="163907"/>
                </a:lnTo>
                <a:lnTo>
                  <a:pt x="235187" y="169951"/>
                </a:lnTo>
                <a:lnTo>
                  <a:pt x="246506" y="172161"/>
                </a:lnTo>
                <a:lnTo>
                  <a:pt x="257839" y="169951"/>
                </a:lnTo>
                <a:lnTo>
                  <a:pt x="267214" y="163907"/>
                </a:lnTo>
                <a:lnTo>
                  <a:pt x="273760" y="154903"/>
                </a:lnTo>
                <a:lnTo>
                  <a:pt x="275126" y="149580"/>
                </a:lnTo>
                <a:lnTo>
                  <a:pt x="242303" y="149580"/>
                </a:lnTo>
                <a:lnTo>
                  <a:pt x="238925" y="146202"/>
                </a:lnTo>
                <a:lnTo>
                  <a:pt x="238925" y="143814"/>
                </a:lnTo>
                <a:close/>
              </a:path>
              <a:path w="316864" h="172719">
                <a:moveTo>
                  <a:pt x="242303" y="134518"/>
                </a:moveTo>
                <a:lnTo>
                  <a:pt x="84975" y="134518"/>
                </a:lnTo>
                <a:lnTo>
                  <a:pt x="88341" y="137896"/>
                </a:lnTo>
                <a:lnTo>
                  <a:pt x="88341" y="146202"/>
                </a:lnTo>
                <a:lnTo>
                  <a:pt x="84975" y="149580"/>
                </a:lnTo>
                <a:lnTo>
                  <a:pt x="109412" y="149580"/>
                </a:lnTo>
                <a:lnTo>
                  <a:pt x="110896" y="143814"/>
                </a:lnTo>
                <a:lnTo>
                  <a:pt x="238925" y="143814"/>
                </a:lnTo>
                <a:lnTo>
                  <a:pt x="238925" y="137896"/>
                </a:lnTo>
                <a:lnTo>
                  <a:pt x="242303" y="134518"/>
                </a:lnTo>
                <a:close/>
              </a:path>
              <a:path w="316864" h="172719">
                <a:moveTo>
                  <a:pt x="316839" y="134518"/>
                </a:moveTo>
                <a:lnTo>
                  <a:pt x="250621" y="134518"/>
                </a:lnTo>
                <a:lnTo>
                  <a:pt x="253987" y="137896"/>
                </a:lnTo>
                <a:lnTo>
                  <a:pt x="253987" y="146202"/>
                </a:lnTo>
                <a:lnTo>
                  <a:pt x="250621" y="149580"/>
                </a:lnTo>
                <a:lnTo>
                  <a:pt x="275126" y="149580"/>
                </a:lnTo>
                <a:lnTo>
                  <a:pt x="276606" y="143814"/>
                </a:lnTo>
                <a:lnTo>
                  <a:pt x="315226" y="143814"/>
                </a:lnTo>
                <a:lnTo>
                  <a:pt x="316839" y="142201"/>
                </a:lnTo>
                <a:lnTo>
                  <a:pt x="316839" y="134518"/>
                </a:lnTo>
                <a:close/>
              </a:path>
              <a:path w="316864" h="172719">
                <a:moveTo>
                  <a:pt x="89903" y="25285"/>
                </a:moveTo>
                <a:lnTo>
                  <a:pt x="66065" y="25285"/>
                </a:lnTo>
                <a:lnTo>
                  <a:pt x="66065" y="96596"/>
                </a:lnTo>
                <a:lnTo>
                  <a:pt x="316839" y="96596"/>
                </a:lnTo>
                <a:lnTo>
                  <a:pt x="316839" y="61798"/>
                </a:lnTo>
                <a:lnTo>
                  <a:pt x="89903" y="61798"/>
                </a:lnTo>
                <a:lnTo>
                  <a:pt x="89903" y="25285"/>
                </a:lnTo>
                <a:close/>
              </a:path>
              <a:path w="316864" h="172719">
                <a:moveTo>
                  <a:pt x="145046" y="25285"/>
                </a:moveTo>
                <a:lnTo>
                  <a:pt x="121221" y="25285"/>
                </a:lnTo>
                <a:lnTo>
                  <a:pt x="121221" y="61798"/>
                </a:lnTo>
                <a:lnTo>
                  <a:pt x="145046" y="61798"/>
                </a:lnTo>
                <a:lnTo>
                  <a:pt x="145046" y="25285"/>
                </a:lnTo>
                <a:close/>
              </a:path>
              <a:path w="316864" h="172719">
                <a:moveTo>
                  <a:pt x="201968" y="25285"/>
                </a:moveTo>
                <a:lnTo>
                  <a:pt x="178155" y="25285"/>
                </a:lnTo>
                <a:lnTo>
                  <a:pt x="178155" y="61798"/>
                </a:lnTo>
                <a:lnTo>
                  <a:pt x="201968" y="61798"/>
                </a:lnTo>
                <a:lnTo>
                  <a:pt x="201968" y="25285"/>
                </a:lnTo>
                <a:close/>
              </a:path>
              <a:path w="316864" h="172719">
                <a:moveTo>
                  <a:pt x="258902" y="25285"/>
                </a:moveTo>
                <a:lnTo>
                  <a:pt x="235076" y="25285"/>
                </a:lnTo>
                <a:lnTo>
                  <a:pt x="235076" y="61798"/>
                </a:lnTo>
                <a:lnTo>
                  <a:pt x="258902" y="61798"/>
                </a:lnTo>
                <a:lnTo>
                  <a:pt x="258902" y="25285"/>
                </a:lnTo>
                <a:close/>
              </a:path>
              <a:path w="316864" h="172719">
                <a:moveTo>
                  <a:pt x="314565" y="25285"/>
                </a:moveTo>
                <a:lnTo>
                  <a:pt x="283590" y="25285"/>
                </a:lnTo>
                <a:lnTo>
                  <a:pt x="288378" y="27254"/>
                </a:lnTo>
                <a:lnTo>
                  <a:pt x="288378" y="61798"/>
                </a:lnTo>
                <a:lnTo>
                  <a:pt x="316839" y="61798"/>
                </a:lnTo>
                <a:lnTo>
                  <a:pt x="316839" y="40982"/>
                </a:lnTo>
                <a:lnTo>
                  <a:pt x="314565" y="25285"/>
                </a:lnTo>
                <a:close/>
              </a:path>
            </a:pathLst>
          </a:custGeom>
          <a:solidFill>
            <a:srgbClr val="9B8579"/>
          </a:solidFill>
        </p:spPr>
        <p:txBody>
          <a:bodyPr wrap="square" lIns="0" tIns="0" rIns="0" bIns="0" rtlCol="0"/>
          <a:lstStyle/>
          <a:p>
            <a:endParaRPr/>
          </a:p>
        </p:txBody>
      </p:sp>
      <p:pic>
        <p:nvPicPr>
          <p:cNvPr id="34" name="object 4">
            <a:extLst>
              <a:ext uri="{FF2B5EF4-FFF2-40B4-BE49-F238E27FC236}">
                <a16:creationId xmlns:a16="http://schemas.microsoft.com/office/drawing/2014/main" id="{239EEE16-CDC7-3D43-8011-B433687A4FF9}"/>
              </a:ext>
            </a:extLst>
          </p:cNvPr>
          <p:cNvPicPr/>
          <p:nvPr/>
        </p:nvPicPr>
        <p:blipFill>
          <a:blip r:embed="rId4" cstate="print"/>
          <a:stretch>
            <a:fillRect/>
          </a:stretch>
        </p:blipFill>
        <p:spPr>
          <a:xfrm>
            <a:off x="925387" y="3382417"/>
            <a:ext cx="178638" cy="246608"/>
          </a:xfrm>
          <a:prstGeom prst="rect">
            <a:avLst/>
          </a:prstGeom>
        </p:spPr>
      </p:pic>
      <p:pic>
        <p:nvPicPr>
          <p:cNvPr id="35" name="object 4">
            <a:extLst>
              <a:ext uri="{FF2B5EF4-FFF2-40B4-BE49-F238E27FC236}">
                <a16:creationId xmlns:a16="http://schemas.microsoft.com/office/drawing/2014/main" id="{3D06D81D-C775-4A49-989A-BE0AE4E47D6E}"/>
              </a:ext>
            </a:extLst>
          </p:cNvPr>
          <p:cNvPicPr/>
          <p:nvPr/>
        </p:nvPicPr>
        <p:blipFill>
          <a:blip r:embed="rId4" cstate="print"/>
          <a:stretch>
            <a:fillRect/>
          </a:stretch>
        </p:blipFill>
        <p:spPr>
          <a:xfrm>
            <a:off x="925387" y="4118977"/>
            <a:ext cx="178638" cy="246608"/>
          </a:xfrm>
          <a:prstGeom prst="rect">
            <a:avLst/>
          </a:prstGeom>
        </p:spPr>
      </p:pic>
      <p:pic>
        <p:nvPicPr>
          <p:cNvPr id="36" name="object 4">
            <a:extLst>
              <a:ext uri="{FF2B5EF4-FFF2-40B4-BE49-F238E27FC236}">
                <a16:creationId xmlns:a16="http://schemas.microsoft.com/office/drawing/2014/main" id="{E54A007E-0B7D-934E-A0C2-7DA01ADCBFC5}"/>
              </a:ext>
            </a:extLst>
          </p:cNvPr>
          <p:cNvPicPr/>
          <p:nvPr/>
        </p:nvPicPr>
        <p:blipFill>
          <a:blip r:embed="rId4" cstate="print"/>
          <a:stretch>
            <a:fillRect/>
          </a:stretch>
        </p:blipFill>
        <p:spPr>
          <a:xfrm>
            <a:off x="925387" y="4969789"/>
            <a:ext cx="178638" cy="246608"/>
          </a:xfrm>
          <a:prstGeom prst="rect">
            <a:avLst/>
          </a:prstGeom>
        </p:spPr>
      </p:pic>
      <p:pic>
        <p:nvPicPr>
          <p:cNvPr id="37" name="object 4">
            <a:extLst>
              <a:ext uri="{FF2B5EF4-FFF2-40B4-BE49-F238E27FC236}">
                <a16:creationId xmlns:a16="http://schemas.microsoft.com/office/drawing/2014/main" id="{64E3CD00-FB9C-C444-BE8D-3879F3267EBE}"/>
              </a:ext>
            </a:extLst>
          </p:cNvPr>
          <p:cNvPicPr/>
          <p:nvPr/>
        </p:nvPicPr>
        <p:blipFill>
          <a:blip r:embed="rId4" cstate="print"/>
          <a:stretch>
            <a:fillRect/>
          </a:stretch>
        </p:blipFill>
        <p:spPr>
          <a:xfrm>
            <a:off x="925387" y="5858309"/>
            <a:ext cx="178638" cy="246608"/>
          </a:xfrm>
          <a:prstGeom prst="rect">
            <a:avLst/>
          </a:prstGeom>
        </p:spPr>
      </p:pic>
      <p:sp>
        <p:nvSpPr>
          <p:cNvPr id="38" name="object 33">
            <a:extLst>
              <a:ext uri="{FF2B5EF4-FFF2-40B4-BE49-F238E27FC236}">
                <a16:creationId xmlns:a16="http://schemas.microsoft.com/office/drawing/2014/main" id="{CC8B637A-30B2-B346-8AFA-893FC0ED449A}"/>
              </a:ext>
            </a:extLst>
          </p:cNvPr>
          <p:cNvSpPr txBox="1"/>
          <p:nvPr/>
        </p:nvSpPr>
        <p:spPr>
          <a:xfrm>
            <a:off x="2757785" y="1759750"/>
            <a:ext cx="860403" cy="573875"/>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a:t>
            </a: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まで営業</a:t>
            </a:r>
            <a:endParaRPr sz="800" b="1" dirty="0">
              <a:latin typeface="Yu Gothic" panose="020B0400000000000000" pitchFamily="34" charset="-128"/>
              <a:ea typeface="Yu Gothic" panose="020B0400000000000000" pitchFamily="34" charset="-128"/>
              <a:cs typeface="YuGothic"/>
            </a:endParaRPr>
          </a:p>
        </p:txBody>
      </p:sp>
      <p:sp>
        <p:nvSpPr>
          <p:cNvPr id="39" name="object 23">
            <a:extLst>
              <a:ext uri="{FF2B5EF4-FFF2-40B4-BE49-F238E27FC236}">
                <a16:creationId xmlns:a16="http://schemas.microsoft.com/office/drawing/2014/main" id="{BB7D35D1-8202-F64F-8044-57CD68CCFEBA}"/>
              </a:ext>
            </a:extLst>
          </p:cNvPr>
          <p:cNvSpPr txBox="1"/>
          <p:nvPr/>
        </p:nvSpPr>
        <p:spPr>
          <a:xfrm>
            <a:off x="1267865" y="3033282"/>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〇〇レストランでランチ</a:t>
            </a:r>
            <a:endParaRPr sz="1100" b="1" dirty="0">
              <a:latin typeface="Yu Gothic" panose="020B0400000000000000" pitchFamily="34" charset="-128"/>
              <a:ea typeface="Yu Gothic" panose="020B0400000000000000" pitchFamily="34" charset="-128"/>
              <a:cs typeface="YuGothic"/>
            </a:endParaRPr>
          </a:p>
        </p:txBody>
      </p:sp>
      <p:sp>
        <p:nvSpPr>
          <p:cNvPr id="40" name="object 23">
            <a:extLst>
              <a:ext uri="{FF2B5EF4-FFF2-40B4-BE49-F238E27FC236}">
                <a16:creationId xmlns:a16="http://schemas.microsoft.com/office/drawing/2014/main" id="{E0A408A5-951E-3E4C-9D35-2C6FC8C7C877}"/>
              </a:ext>
            </a:extLst>
          </p:cNvPr>
          <p:cNvSpPr txBox="1"/>
          <p:nvPr/>
        </p:nvSpPr>
        <p:spPr>
          <a:xfrm>
            <a:off x="1267865" y="4542905"/>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〇〇に到着</a:t>
            </a:r>
            <a:endParaRPr sz="1100" b="1" dirty="0">
              <a:latin typeface="Yu Gothic" panose="020B0400000000000000" pitchFamily="34" charset="-128"/>
              <a:ea typeface="Yu Gothic" panose="020B0400000000000000" pitchFamily="34" charset="-128"/>
              <a:cs typeface="YuGothic"/>
            </a:endParaRPr>
          </a:p>
        </p:txBody>
      </p:sp>
      <p:sp>
        <p:nvSpPr>
          <p:cNvPr id="41" name="object 25">
            <a:extLst>
              <a:ext uri="{FF2B5EF4-FFF2-40B4-BE49-F238E27FC236}">
                <a16:creationId xmlns:a16="http://schemas.microsoft.com/office/drawing/2014/main" id="{69210110-746A-5F4E-B538-7AE4BD745DC2}"/>
              </a:ext>
            </a:extLst>
          </p:cNvPr>
          <p:cNvSpPr txBox="1"/>
          <p:nvPr/>
        </p:nvSpPr>
        <p:spPr>
          <a:xfrm>
            <a:off x="1276311" y="342349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42" name="object 25">
            <a:extLst>
              <a:ext uri="{FF2B5EF4-FFF2-40B4-BE49-F238E27FC236}">
                <a16:creationId xmlns:a16="http://schemas.microsoft.com/office/drawing/2014/main" id="{5195BD63-9A39-C34F-A083-219F0CA1E7D7}"/>
              </a:ext>
            </a:extLst>
          </p:cNvPr>
          <p:cNvSpPr txBox="1"/>
          <p:nvPr/>
        </p:nvSpPr>
        <p:spPr>
          <a:xfrm>
            <a:off x="1276311" y="4165367"/>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43" name="object 25">
            <a:extLst>
              <a:ext uri="{FF2B5EF4-FFF2-40B4-BE49-F238E27FC236}">
                <a16:creationId xmlns:a16="http://schemas.microsoft.com/office/drawing/2014/main" id="{EF184481-CE87-4D4D-88A4-2E9E57098F57}"/>
              </a:ext>
            </a:extLst>
          </p:cNvPr>
          <p:cNvSpPr txBox="1"/>
          <p:nvPr/>
        </p:nvSpPr>
        <p:spPr>
          <a:xfrm>
            <a:off x="1276310" y="3785805"/>
            <a:ext cx="310173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thic"/>
              </a:rPr>
              <a:t>バス停 「〇〇」  </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発　「〇〇〇〇」に</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着</a:t>
            </a:r>
            <a:endParaRPr sz="900" dirty="0">
              <a:latin typeface="Yu Gothic Medium" panose="020B0400000000000000" pitchFamily="34" charset="-128"/>
              <a:ea typeface="Yu Gothic Medium" panose="020B0400000000000000" pitchFamily="34" charset="-128"/>
              <a:cs typeface="YuGothic"/>
            </a:endParaRPr>
          </a:p>
        </p:txBody>
      </p:sp>
      <p:sp>
        <p:nvSpPr>
          <p:cNvPr id="44" name="object 33">
            <a:extLst>
              <a:ext uri="{FF2B5EF4-FFF2-40B4-BE49-F238E27FC236}">
                <a16:creationId xmlns:a16="http://schemas.microsoft.com/office/drawing/2014/main" id="{CECF3E0A-DD01-3541-A44B-D7CFB5CD9C9E}"/>
              </a:ext>
            </a:extLst>
          </p:cNvPr>
          <p:cNvSpPr txBox="1"/>
          <p:nvPr/>
        </p:nvSpPr>
        <p:spPr>
          <a:xfrm>
            <a:off x="3030518" y="4439783"/>
            <a:ext cx="842284" cy="386644"/>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5" name="object 33">
            <a:extLst>
              <a:ext uri="{FF2B5EF4-FFF2-40B4-BE49-F238E27FC236}">
                <a16:creationId xmlns:a16="http://schemas.microsoft.com/office/drawing/2014/main" id="{90B7F029-60A3-174F-96FF-D55A1BC6E31C}"/>
              </a:ext>
            </a:extLst>
          </p:cNvPr>
          <p:cNvSpPr txBox="1"/>
          <p:nvPr/>
        </p:nvSpPr>
        <p:spPr>
          <a:xfrm>
            <a:off x="3325130" y="3032972"/>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が</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有名</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6" name="object 33">
            <a:extLst>
              <a:ext uri="{FF2B5EF4-FFF2-40B4-BE49-F238E27FC236}">
                <a16:creationId xmlns:a16="http://schemas.microsoft.com/office/drawing/2014/main" id="{440F38D5-4088-144B-AA55-A37E22D067D8}"/>
              </a:ext>
            </a:extLst>
          </p:cNvPr>
          <p:cNvSpPr txBox="1"/>
          <p:nvPr/>
        </p:nvSpPr>
        <p:spPr>
          <a:xfrm>
            <a:off x="3325130" y="6031448"/>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の</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予約をする</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7" name="object 14">
            <a:extLst>
              <a:ext uri="{FF2B5EF4-FFF2-40B4-BE49-F238E27FC236}">
                <a16:creationId xmlns:a16="http://schemas.microsoft.com/office/drawing/2014/main" id="{9496A646-77D9-5F47-BA87-4FC3C9CEE5A4}"/>
              </a:ext>
            </a:extLst>
          </p:cNvPr>
          <p:cNvSpPr/>
          <p:nvPr/>
        </p:nvSpPr>
        <p:spPr>
          <a:xfrm>
            <a:off x="3618189" y="2736004"/>
            <a:ext cx="222250" cy="264795"/>
          </a:xfrm>
          <a:custGeom>
            <a:avLst/>
            <a:gdLst/>
            <a:ahLst/>
            <a:cxnLst/>
            <a:rect l="l" t="t" r="r" b="b"/>
            <a:pathLst>
              <a:path w="222250" h="264794">
                <a:moveTo>
                  <a:pt x="94386" y="77304"/>
                </a:moveTo>
                <a:lnTo>
                  <a:pt x="92456" y="37795"/>
                </a:lnTo>
                <a:lnTo>
                  <a:pt x="80264" y="1193"/>
                </a:lnTo>
                <a:lnTo>
                  <a:pt x="74422" y="1193"/>
                </a:lnTo>
                <a:lnTo>
                  <a:pt x="70015" y="6184"/>
                </a:lnTo>
                <a:lnTo>
                  <a:pt x="70015" y="57658"/>
                </a:lnTo>
                <a:lnTo>
                  <a:pt x="68961" y="61823"/>
                </a:lnTo>
                <a:lnTo>
                  <a:pt x="60337" y="61823"/>
                </a:lnTo>
                <a:lnTo>
                  <a:pt x="58699" y="58381"/>
                </a:lnTo>
                <a:lnTo>
                  <a:pt x="58483" y="4533"/>
                </a:lnTo>
                <a:lnTo>
                  <a:pt x="52628" y="0"/>
                </a:lnTo>
                <a:lnTo>
                  <a:pt x="41770" y="0"/>
                </a:lnTo>
                <a:lnTo>
                  <a:pt x="35902" y="4533"/>
                </a:lnTo>
                <a:lnTo>
                  <a:pt x="35902" y="58483"/>
                </a:lnTo>
                <a:lnTo>
                  <a:pt x="34036" y="61823"/>
                </a:lnTo>
                <a:lnTo>
                  <a:pt x="25438" y="61823"/>
                </a:lnTo>
                <a:lnTo>
                  <a:pt x="24384" y="57658"/>
                </a:lnTo>
                <a:lnTo>
                  <a:pt x="24384" y="6184"/>
                </a:lnTo>
                <a:lnTo>
                  <a:pt x="19964" y="1193"/>
                </a:lnTo>
                <a:lnTo>
                  <a:pt x="1943" y="37909"/>
                </a:lnTo>
                <a:lnTo>
                  <a:pt x="0" y="77304"/>
                </a:lnTo>
                <a:lnTo>
                  <a:pt x="2324" y="93192"/>
                </a:lnTo>
                <a:lnTo>
                  <a:pt x="8445" y="105498"/>
                </a:lnTo>
                <a:lnTo>
                  <a:pt x="16319" y="114249"/>
                </a:lnTo>
                <a:lnTo>
                  <a:pt x="23914" y="119430"/>
                </a:lnTo>
                <a:lnTo>
                  <a:pt x="29883" y="122415"/>
                </a:lnTo>
                <a:lnTo>
                  <a:pt x="33591" y="128625"/>
                </a:lnTo>
                <a:lnTo>
                  <a:pt x="33591" y="135585"/>
                </a:lnTo>
                <a:lnTo>
                  <a:pt x="30149" y="263779"/>
                </a:lnTo>
                <a:lnTo>
                  <a:pt x="30962" y="264223"/>
                </a:lnTo>
                <a:lnTo>
                  <a:pt x="63906" y="264134"/>
                </a:lnTo>
                <a:lnTo>
                  <a:pt x="64325" y="263309"/>
                </a:lnTo>
                <a:lnTo>
                  <a:pt x="60794" y="135610"/>
                </a:lnTo>
                <a:lnTo>
                  <a:pt x="60794" y="128625"/>
                </a:lnTo>
                <a:lnTo>
                  <a:pt x="64503" y="122415"/>
                </a:lnTo>
                <a:lnTo>
                  <a:pt x="70472" y="119430"/>
                </a:lnTo>
                <a:lnTo>
                  <a:pt x="78079" y="114236"/>
                </a:lnTo>
                <a:lnTo>
                  <a:pt x="85953" y="105498"/>
                </a:lnTo>
                <a:lnTo>
                  <a:pt x="92075" y="93192"/>
                </a:lnTo>
                <a:lnTo>
                  <a:pt x="94386" y="77304"/>
                </a:lnTo>
                <a:close/>
              </a:path>
              <a:path w="222250" h="264794">
                <a:moveTo>
                  <a:pt x="222173" y="69545"/>
                </a:moveTo>
                <a:lnTo>
                  <a:pt x="217995" y="41402"/>
                </a:lnTo>
                <a:lnTo>
                  <a:pt x="207086" y="20129"/>
                </a:lnTo>
                <a:lnTo>
                  <a:pt x="191922" y="6692"/>
                </a:lnTo>
                <a:lnTo>
                  <a:pt x="174980" y="2006"/>
                </a:lnTo>
                <a:lnTo>
                  <a:pt x="158026" y="6692"/>
                </a:lnTo>
                <a:lnTo>
                  <a:pt x="142875" y="20129"/>
                </a:lnTo>
                <a:lnTo>
                  <a:pt x="131965" y="41402"/>
                </a:lnTo>
                <a:lnTo>
                  <a:pt x="127787" y="69545"/>
                </a:lnTo>
                <a:lnTo>
                  <a:pt x="130937" y="87655"/>
                </a:lnTo>
                <a:lnTo>
                  <a:pt x="138150" y="102654"/>
                </a:lnTo>
                <a:lnTo>
                  <a:pt x="146113" y="113525"/>
                </a:lnTo>
                <a:lnTo>
                  <a:pt x="152463" y="120192"/>
                </a:lnTo>
                <a:lnTo>
                  <a:pt x="161378" y="128701"/>
                </a:lnTo>
                <a:lnTo>
                  <a:pt x="161378" y="135585"/>
                </a:lnTo>
                <a:lnTo>
                  <a:pt x="157937" y="263779"/>
                </a:lnTo>
                <a:lnTo>
                  <a:pt x="158750" y="264223"/>
                </a:lnTo>
                <a:lnTo>
                  <a:pt x="191693" y="264121"/>
                </a:lnTo>
                <a:lnTo>
                  <a:pt x="192125" y="263296"/>
                </a:lnTo>
                <a:lnTo>
                  <a:pt x="188582" y="135610"/>
                </a:lnTo>
                <a:lnTo>
                  <a:pt x="188582" y="128701"/>
                </a:lnTo>
                <a:lnTo>
                  <a:pt x="198475" y="119265"/>
                </a:lnTo>
                <a:lnTo>
                  <a:pt x="203847" y="113525"/>
                </a:lnTo>
                <a:lnTo>
                  <a:pt x="211810" y="102641"/>
                </a:lnTo>
                <a:lnTo>
                  <a:pt x="219024" y="87642"/>
                </a:lnTo>
                <a:lnTo>
                  <a:pt x="222173" y="69545"/>
                </a:lnTo>
                <a:close/>
              </a:path>
            </a:pathLst>
          </a:custGeom>
          <a:solidFill>
            <a:srgbClr val="F2632D"/>
          </a:solidFill>
        </p:spPr>
        <p:txBody>
          <a:bodyPr wrap="square" lIns="0" tIns="0" rIns="0" bIns="0" rtlCol="0"/>
          <a:lstStyle/>
          <a:p>
            <a:endParaRPr/>
          </a:p>
        </p:txBody>
      </p:sp>
      <p:pic>
        <p:nvPicPr>
          <p:cNvPr id="48" name="object 18">
            <a:extLst>
              <a:ext uri="{FF2B5EF4-FFF2-40B4-BE49-F238E27FC236}">
                <a16:creationId xmlns:a16="http://schemas.microsoft.com/office/drawing/2014/main" id="{255B55E0-A304-A448-9D70-AD4B7A6E859A}"/>
              </a:ext>
            </a:extLst>
          </p:cNvPr>
          <p:cNvPicPr/>
          <p:nvPr/>
        </p:nvPicPr>
        <p:blipFill>
          <a:blip r:embed="rId5" cstate="print"/>
          <a:stretch>
            <a:fillRect/>
          </a:stretch>
        </p:blipFill>
        <p:spPr>
          <a:xfrm>
            <a:off x="3218617" y="4933438"/>
            <a:ext cx="540791" cy="537692"/>
          </a:xfrm>
          <a:prstGeom prst="rect">
            <a:avLst/>
          </a:prstGeom>
        </p:spPr>
      </p:pic>
      <p:sp>
        <p:nvSpPr>
          <p:cNvPr id="2" name="図プレースホルダー 1">
            <a:extLst>
              <a:ext uri="{FF2B5EF4-FFF2-40B4-BE49-F238E27FC236}">
                <a16:creationId xmlns:a16="http://schemas.microsoft.com/office/drawing/2014/main" id="{B994C6AF-9F9A-5446-A46A-DEB4B222B8A7}"/>
              </a:ext>
            </a:extLst>
          </p:cNvPr>
          <p:cNvSpPr>
            <a:spLocks noGrp="1"/>
          </p:cNvSpPr>
          <p:nvPr>
            <p:ph type="pic" sz="quarter" idx="10"/>
          </p:nvPr>
        </p:nvSpPr>
        <p:spPr>
          <a:xfrm>
            <a:off x="3662082" y="1433513"/>
            <a:ext cx="867600" cy="936000"/>
          </a:xfrm>
        </p:spPr>
      </p:sp>
      <p:pic>
        <p:nvPicPr>
          <p:cNvPr id="51" name="object 55">
            <a:extLst>
              <a:ext uri="{FF2B5EF4-FFF2-40B4-BE49-F238E27FC236}">
                <a16:creationId xmlns:a16="http://schemas.microsoft.com/office/drawing/2014/main" id="{50AF40C7-65E6-2A41-8D5C-C826C5AD1A77}"/>
              </a:ext>
            </a:extLst>
          </p:cNvPr>
          <p:cNvPicPr/>
          <p:nvPr/>
        </p:nvPicPr>
        <p:blipFill>
          <a:blip r:embed="rId6" cstate="print"/>
          <a:stretch>
            <a:fillRect/>
          </a:stretch>
        </p:blipFill>
        <p:spPr>
          <a:xfrm>
            <a:off x="491845" y="868285"/>
            <a:ext cx="240855" cy="271085"/>
          </a:xfrm>
          <a:prstGeom prst="rect">
            <a:avLst/>
          </a:prstGeom>
        </p:spPr>
      </p:pic>
      <p:pic>
        <p:nvPicPr>
          <p:cNvPr id="52" name="object 56">
            <a:extLst>
              <a:ext uri="{FF2B5EF4-FFF2-40B4-BE49-F238E27FC236}">
                <a16:creationId xmlns:a16="http://schemas.microsoft.com/office/drawing/2014/main" id="{EA226589-9ABB-FE41-AB61-04AAB9403811}"/>
              </a:ext>
            </a:extLst>
          </p:cNvPr>
          <p:cNvPicPr/>
          <p:nvPr/>
        </p:nvPicPr>
        <p:blipFill>
          <a:blip r:embed="rId7" cstate="print"/>
          <a:stretch>
            <a:fillRect/>
          </a:stretch>
        </p:blipFill>
        <p:spPr>
          <a:xfrm>
            <a:off x="4654189" y="868285"/>
            <a:ext cx="240855" cy="271085"/>
          </a:xfrm>
          <a:prstGeom prst="rect">
            <a:avLst/>
          </a:prstGeom>
        </p:spPr>
      </p:pic>
      <p:sp>
        <p:nvSpPr>
          <p:cNvPr id="53" name="object 28">
            <a:extLst>
              <a:ext uri="{FF2B5EF4-FFF2-40B4-BE49-F238E27FC236}">
                <a16:creationId xmlns:a16="http://schemas.microsoft.com/office/drawing/2014/main" id="{2098D646-9918-B54E-A1C8-EBB833B48B39}"/>
              </a:ext>
            </a:extLst>
          </p:cNvPr>
          <p:cNvSpPr txBox="1"/>
          <p:nvPr/>
        </p:nvSpPr>
        <p:spPr>
          <a:xfrm>
            <a:off x="1267864" y="5480708"/>
            <a:ext cx="170332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80" dirty="0">
                <a:solidFill>
                  <a:srgbClr val="DC5E28"/>
                </a:solidFill>
                <a:latin typeface="Yu Gothic" panose="020B0400000000000000" pitchFamily="34" charset="-128"/>
                <a:ea typeface="Yu Gothic" panose="020B0400000000000000" pitchFamily="34" charset="-128"/>
                <a:cs typeface="YuGothic"/>
              </a:rPr>
              <a:t>〇</a:t>
            </a:r>
            <a:r>
              <a:rPr sz="1100" b="1" spc="-130" dirty="0">
                <a:solidFill>
                  <a:srgbClr val="DC5E28"/>
                </a:solidFill>
                <a:latin typeface="Yu Gothic" panose="020B0400000000000000" pitchFamily="34" charset="-128"/>
                <a:ea typeface="Yu Gothic" panose="020B0400000000000000" pitchFamily="34" charset="-128"/>
                <a:cs typeface="YuGothic"/>
              </a:rPr>
              <a:t>カ</a:t>
            </a:r>
            <a:r>
              <a:rPr sz="1100" b="1" spc="-215" dirty="0">
                <a:solidFill>
                  <a:srgbClr val="DC5E28"/>
                </a:solidFill>
                <a:latin typeface="Yu Gothic" panose="020B0400000000000000" pitchFamily="34" charset="-128"/>
                <a:ea typeface="Yu Gothic" panose="020B0400000000000000" pitchFamily="34" charset="-128"/>
                <a:cs typeface="YuGothic"/>
              </a:rPr>
              <a:t>フ</a:t>
            </a:r>
            <a:r>
              <a:rPr sz="1100" b="1" spc="-190" dirty="0">
                <a:solidFill>
                  <a:srgbClr val="DC5E28"/>
                </a:solidFill>
                <a:latin typeface="Yu Gothic" panose="020B0400000000000000" pitchFamily="34" charset="-128"/>
                <a:ea typeface="Yu Gothic" panose="020B0400000000000000" pitchFamily="34" charset="-128"/>
                <a:cs typeface="YuGothic"/>
              </a:rPr>
              <a:t>ェ</a:t>
            </a:r>
            <a:r>
              <a:rPr sz="1100" b="1" spc="-50" dirty="0">
                <a:solidFill>
                  <a:srgbClr val="DC5E28"/>
                </a:solidFill>
                <a:latin typeface="Yu Gothic" panose="020B0400000000000000" pitchFamily="34" charset="-128"/>
                <a:ea typeface="Yu Gothic" panose="020B0400000000000000" pitchFamily="34" charset="-128"/>
                <a:cs typeface="YuGothic"/>
              </a:rPr>
              <a:t>で</a:t>
            </a:r>
            <a:r>
              <a:rPr sz="1100" b="1" spc="-65" dirty="0">
                <a:solidFill>
                  <a:srgbClr val="DC5E28"/>
                </a:solidFill>
                <a:latin typeface="Yu Gothic" panose="020B0400000000000000" pitchFamily="34" charset="-128"/>
                <a:ea typeface="Yu Gothic" panose="020B0400000000000000" pitchFamily="34" charset="-128"/>
                <a:cs typeface="YuGothic"/>
              </a:rPr>
              <a:t>お</a:t>
            </a:r>
            <a:r>
              <a:rPr sz="1100" b="1" dirty="0">
                <a:solidFill>
                  <a:srgbClr val="DC5E28"/>
                </a:solidFill>
                <a:latin typeface="Yu Gothic" panose="020B0400000000000000" pitchFamily="34" charset="-128"/>
                <a:ea typeface="Yu Gothic" panose="020B0400000000000000" pitchFamily="34" charset="-128"/>
                <a:cs typeface="YuGothic"/>
              </a:rPr>
              <a:t>茶</a:t>
            </a:r>
            <a:endParaRPr sz="1100" b="1" dirty="0">
              <a:latin typeface="Yu Gothic" panose="020B0400000000000000" pitchFamily="34" charset="-128"/>
              <a:ea typeface="Yu Gothic" panose="020B0400000000000000" pitchFamily="34" charset="-128"/>
              <a:cs typeface="YuGothic"/>
            </a:endParaRPr>
          </a:p>
        </p:txBody>
      </p:sp>
      <p:sp>
        <p:nvSpPr>
          <p:cNvPr id="54" name="object 31">
            <a:extLst>
              <a:ext uri="{FF2B5EF4-FFF2-40B4-BE49-F238E27FC236}">
                <a16:creationId xmlns:a16="http://schemas.microsoft.com/office/drawing/2014/main" id="{8203F6FF-4EC2-E943-A722-7A282936B9F4}"/>
              </a:ext>
            </a:extLst>
          </p:cNvPr>
          <p:cNvSpPr txBox="1"/>
          <p:nvPr/>
        </p:nvSpPr>
        <p:spPr>
          <a:xfrm>
            <a:off x="1276311" y="5899021"/>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55" name="object 16">
            <a:extLst>
              <a:ext uri="{FF2B5EF4-FFF2-40B4-BE49-F238E27FC236}">
                <a16:creationId xmlns:a16="http://schemas.microsoft.com/office/drawing/2014/main" id="{1E6D6AE9-DA94-444C-9C41-6CAD1BFF490B}"/>
              </a:ext>
            </a:extLst>
          </p:cNvPr>
          <p:cNvSpPr txBox="1"/>
          <p:nvPr/>
        </p:nvSpPr>
        <p:spPr>
          <a:xfrm>
            <a:off x="674138" y="550379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Tree>
    <p:extLst>
      <p:ext uri="{BB962C8B-B14F-4D97-AF65-F5344CB8AC3E}">
        <p14:creationId xmlns:p14="http://schemas.microsoft.com/office/powerpoint/2010/main" val="24753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object 2">
            <a:extLst>
              <a:ext uri="{FF2B5EF4-FFF2-40B4-BE49-F238E27FC236}">
                <a16:creationId xmlns:a16="http://schemas.microsoft.com/office/drawing/2014/main" id="{649C5B27-B49E-5441-AF0F-4E9ECA190A5C}"/>
              </a:ext>
            </a:extLst>
          </p:cNvPr>
          <p:cNvPicPr/>
          <p:nvPr/>
        </p:nvPicPr>
        <p:blipFill>
          <a:blip r:embed="rId2" cstate="print"/>
          <a:stretch>
            <a:fillRect/>
          </a:stretch>
        </p:blipFill>
        <p:spPr>
          <a:xfrm>
            <a:off x="-7315" y="0"/>
            <a:ext cx="5383987" cy="7559992"/>
          </a:xfrm>
          <a:prstGeom prst="rect">
            <a:avLst/>
          </a:prstGeom>
          <a:solidFill>
            <a:srgbClr val="FCEDC7"/>
          </a:solidFill>
        </p:spPr>
      </p:pic>
      <p:sp>
        <p:nvSpPr>
          <p:cNvPr id="27" name="角丸四角形 26">
            <a:extLst>
              <a:ext uri="{FF2B5EF4-FFF2-40B4-BE49-F238E27FC236}">
                <a16:creationId xmlns:a16="http://schemas.microsoft.com/office/drawing/2014/main" id="{6CABF9E6-4118-FD40-829D-DEA3CC48CCD2}"/>
              </a:ext>
            </a:extLst>
          </p:cNvPr>
          <p:cNvSpPr/>
          <p:nvPr/>
        </p:nvSpPr>
        <p:spPr>
          <a:xfrm>
            <a:off x="378343"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7033D89B-4F11-5044-918B-77DD276EC2F6}"/>
              </a:ext>
            </a:extLst>
          </p:cNvPr>
          <p:cNvSpPr/>
          <p:nvPr/>
        </p:nvSpPr>
        <p:spPr>
          <a:xfrm>
            <a:off x="2863635"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A35C52A7-7161-C84B-A3BA-9D5E7E78CAAC}"/>
              </a:ext>
            </a:extLst>
          </p:cNvPr>
          <p:cNvSpPr/>
          <p:nvPr/>
        </p:nvSpPr>
        <p:spPr>
          <a:xfrm>
            <a:off x="378343"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10CBF64F-8BE0-5341-BEF1-DE7F6BD3954B}"/>
              </a:ext>
            </a:extLst>
          </p:cNvPr>
          <p:cNvSpPr/>
          <p:nvPr/>
        </p:nvSpPr>
        <p:spPr>
          <a:xfrm>
            <a:off x="2863635"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object 55">
            <a:extLst>
              <a:ext uri="{FF2B5EF4-FFF2-40B4-BE49-F238E27FC236}">
                <a16:creationId xmlns:a16="http://schemas.microsoft.com/office/drawing/2014/main" id="{81705A1B-1077-3F4A-A557-D1AA4FA7A7F4}"/>
              </a:ext>
            </a:extLst>
          </p:cNvPr>
          <p:cNvSpPr txBox="1"/>
          <p:nvPr/>
        </p:nvSpPr>
        <p:spPr>
          <a:xfrm>
            <a:off x="513723" y="2690495"/>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2" name="object 55">
            <a:extLst>
              <a:ext uri="{FF2B5EF4-FFF2-40B4-BE49-F238E27FC236}">
                <a16:creationId xmlns:a16="http://schemas.microsoft.com/office/drawing/2014/main" id="{6029FEF5-AA9D-1749-BE36-20243AD7B08C}"/>
              </a:ext>
            </a:extLst>
          </p:cNvPr>
          <p:cNvSpPr txBox="1"/>
          <p:nvPr/>
        </p:nvSpPr>
        <p:spPr>
          <a:xfrm>
            <a:off x="3006757" y="2690495"/>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3" name="object 55">
            <a:extLst>
              <a:ext uri="{FF2B5EF4-FFF2-40B4-BE49-F238E27FC236}">
                <a16:creationId xmlns:a16="http://schemas.microsoft.com/office/drawing/2014/main" id="{08869314-729A-A949-B717-A5B8CF961F42}"/>
              </a:ext>
            </a:extLst>
          </p:cNvPr>
          <p:cNvSpPr txBox="1"/>
          <p:nvPr/>
        </p:nvSpPr>
        <p:spPr>
          <a:xfrm>
            <a:off x="513723" y="5934027"/>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4" name="object 55">
            <a:extLst>
              <a:ext uri="{FF2B5EF4-FFF2-40B4-BE49-F238E27FC236}">
                <a16:creationId xmlns:a16="http://schemas.microsoft.com/office/drawing/2014/main" id="{6E5038BC-3581-2C42-8DBA-5DCD77495BAA}"/>
              </a:ext>
            </a:extLst>
          </p:cNvPr>
          <p:cNvSpPr txBox="1"/>
          <p:nvPr/>
        </p:nvSpPr>
        <p:spPr>
          <a:xfrm>
            <a:off x="3006757" y="5934027"/>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grpSp>
        <p:nvGrpSpPr>
          <p:cNvPr id="36" name="object 44">
            <a:extLst>
              <a:ext uri="{FF2B5EF4-FFF2-40B4-BE49-F238E27FC236}">
                <a16:creationId xmlns:a16="http://schemas.microsoft.com/office/drawing/2014/main" id="{FC6E97C2-A250-AD4A-8F20-9F74D03C09F8}"/>
              </a:ext>
            </a:extLst>
          </p:cNvPr>
          <p:cNvGrpSpPr/>
          <p:nvPr/>
        </p:nvGrpSpPr>
        <p:grpSpPr>
          <a:xfrm>
            <a:off x="1063695" y="863780"/>
            <a:ext cx="784860" cy="248285"/>
            <a:chOff x="1859372" y="3063092"/>
            <a:chExt cx="784860" cy="248285"/>
          </a:xfrm>
        </p:grpSpPr>
        <p:pic>
          <p:nvPicPr>
            <p:cNvPr id="37" name="object 45">
              <a:extLst>
                <a:ext uri="{FF2B5EF4-FFF2-40B4-BE49-F238E27FC236}">
                  <a16:creationId xmlns:a16="http://schemas.microsoft.com/office/drawing/2014/main" id="{ADB2A3D5-C60E-7A43-B138-2F3661CA36F7}"/>
                </a:ext>
              </a:extLst>
            </p:cNvPr>
            <p:cNvPicPr/>
            <p:nvPr/>
          </p:nvPicPr>
          <p:blipFill>
            <a:blip r:embed="rId3" cstate="print"/>
            <a:stretch>
              <a:fillRect/>
            </a:stretch>
          </p:blipFill>
          <p:spPr>
            <a:xfrm>
              <a:off x="1862465" y="3066185"/>
              <a:ext cx="778065" cy="241820"/>
            </a:xfrm>
            <a:prstGeom prst="rect">
              <a:avLst/>
            </a:prstGeom>
          </p:spPr>
        </p:pic>
        <p:sp>
          <p:nvSpPr>
            <p:cNvPr id="38" name="object 46">
              <a:extLst>
                <a:ext uri="{FF2B5EF4-FFF2-40B4-BE49-F238E27FC236}">
                  <a16:creationId xmlns:a16="http://schemas.microsoft.com/office/drawing/2014/main" id="{6E62A237-59F8-2A44-9A56-5FAC46B964DD}"/>
                </a:ext>
              </a:extLst>
            </p:cNvPr>
            <p:cNvSpPr/>
            <p:nvPr/>
          </p:nvSpPr>
          <p:spPr>
            <a:xfrm>
              <a:off x="1862465" y="3066185"/>
              <a:ext cx="778510" cy="241935"/>
            </a:xfrm>
            <a:custGeom>
              <a:avLst/>
              <a:gdLst/>
              <a:ahLst/>
              <a:cxnLst/>
              <a:rect l="l" t="t" r="r" b="b"/>
              <a:pathLst>
                <a:path w="778510" h="241935">
                  <a:moveTo>
                    <a:pt x="14592" y="241820"/>
                  </a:moveTo>
                  <a:lnTo>
                    <a:pt x="32562" y="217754"/>
                  </a:lnTo>
                  <a:lnTo>
                    <a:pt x="10947" y="196938"/>
                  </a:lnTo>
                  <a:lnTo>
                    <a:pt x="28917" y="172872"/>
                  </a:lnTo>
                  <a:lnTo>
                    <a:pt x="7302" y="151993"/>
                  </a:lnTo>
                  <a:lnTo>
                    <a:pt x="25273" y="127939"/>
                  </a:lnTo>
                  <a:lnTo>
                    <a:pt x="3657" y="107048"/>
                  </a:lnTo>
                  <a:lnTo>
                    <a:pt x="21615" y="82905"/>
                  </a:lnTo>
                  <a:lnTo>
                    <a:pt x="0" y="61975"/>
                  </a:lnTo>
                  <a:lnTo>
                    <a:pt x="763460" y="0"/>
                  </a:lnTo>
                  <a:lnTo>
                    <a:pt x="745490" y="24066"/>
                  </a:lnTo>
                  <a:lnTo>
                    <a:pt x="767105" y="44894"/>
                  </a:lnTo>
                  <a:lnTo>
                    <a:pt x="749134" y="68948"/>
                  </a:lnTo>
                  <a:lnTo>
                    <a:pt x="770763" y="89827"/>
                  </a:lnTo>
                  <a:lnTo>
                    <a:pt x="752779" y="113880"/>
                  </a:lnTo>
                  <a:lnTo>
                    <a:pt x="774407" y="134772"/>
                  </a:lnTo>
                  <a:lnTo>
                    <a:pt x="756437" y="158915"/>
                  </a:lnTo>
                  <a:lnTo>
                    <a:pt x="778065" y="179844"/>
                  </a:lnTo>
                  <a:lnTo>
                    <a:pt x="14592" y="241820"/>
                  </a:lnTo>
                  <a:close/>
                </a:path>
              </a:pathLst>
            </a:custGeom>
            <a:ln w="6184">
              <a:solidFill>
                <a:srgbClr val="414042"/>
              </a:solidFill>
            </a:ln>
          </p:spPr>
          <p:txBody>
            <a:bodyPr wrap="square" lIns="0" tIns="0" rIns="0" bIns="0" rtlCol="0"/>
            <a:lstStyle/>
            <a:p>
              <a:endParaRPr/>
            </a:p>
          </p:txBody>
        </p:sp>
      </p:grpSp>
      <p:grpSp>
        <p:nvGrpSpPr>
          <p:cNvPr id="39" name="object 47">
            <a:extLst>
              <a:ext uri="{FF2B5EF4-FFF2-40B4-BE49-F238E27FC236}">
                <a16:creationId xmlns:a16="http://schemas.microsoft.com/office/drawing/2014/main" id="{AB12D774-2748-9447-9C51-9B9B245D877F}"/>
              </a:ext>
            </a:extLst>
          </p:cNvPr>
          <p:cNvGrpSpPr/>
          <p:nvPr/>
        </p:nvGrpSpPr>
        <p:grpSpPr>
          <a:xfrm>
            <a:off x="3557282" y="4126506"/>
            <a:ext cx="780415" cy="225425"/>
            <a:chOff x="4083456" y="3074399"/>
            <a:chExt cx="780415" cy="225425"/>
          </a:xfrm>
        </p:grpSpPr>
        <p:pic>
          <p:nvPicPr>
            <p:cNvPr id="40" name="object 48">
              <a:extLst>
                <a:ext uri="{FF2B5EF4-FFF2-40B4-BE49-F238E27FC236}">
                  <a16:creationId xmlns:a16="http://schemas.microsoft.com/office/drawing/2014/main" id="{F6044113-41A2-5E45-9A3C-5BF0A9D7B745}"/>
                </a:ext>
              </a:extLst>
            </p:cNvPr>
            <p:cNvPicPr/>
            <p:nvPr/>
          </p:nvPicPr>
          <p:blipFill>
            <a:blip r:embed="rId4" cstate="print"/>
            <a:stretch>
              <a:fillRect/>
            </a:stretch>
          </p:blipFill>
          <p:spPr>
            <a:xfrm>
              <a:off x="4086549" y="3077492"/>
              <a:ext cx="774179" cy="219214"/>
            </a:xfrm>
            <a:prstGeom prst="rect">
              <a:avLst/>
            </a:prstGeom>
          </p:spPr>
        </p:pic>
        <p:sp>
          <p:nvSpPr>
            <p:cNvPr id="41" name="object 49">
              <a:extLst>
                <a:ext uri="{FF2B5EF4-FFF2-40B4-BE49-F238E27FC236}">
                  <a16:creationId xmlns:a16="http://schemas.microsoft.com/office/drawing/2014/main" id="{8025E324-8DEA-1340-82A8-8BCEBB708A45}"/>
                </a:ext>
              </a:extLst>
            </p:cNvPr>
            <p:cNvSpPr/>
            <p:nvPr/>
          </p:nvSpPr>
          <p:spPr>
            <a:xfrm>
              <a:off x="4086549" y="3077492"/>
              <a:ext cx="774700" cy="219710"/>
            </a:xfrm>
            <a:custGeom>
              <a:avLst/>
              <a:gdLst/>
              <a:ahLst/>
              <a:cxnLst/>
              <a:rect l="l" t="t" r="r" b="b"/>
              <a:pathLst>
                <a:path w="774700" h="219710">
                  <a:moveTo>
                    <a:pt x="9194" y="219214"/>
                  </a:moveTo>
                  <a:lnTo>
                    <a:pt x="27876" y="195694"/>
                  </a:lnTo>
                  <a:lnTo>
                    <a:pt x="6896" y="174244"/>
                  </a:lnTo>
                  <a:lnTo>
                    <a:pt x="25590" y="150723"/>
                  </a:lnTo>
                  <a:lnTo>
                    <a:pt x="4597" y="129222"/>
                  </a:lnTo>
                  <a:lnTo>
                    <a:pt x="23279" y="105714"/>
                  </a:lnTo>
                  <a:lnTo>
                    <a:pt x="2311" y="84175"/>
                  </a:lnTo>
                  <a:lnTo>
                    <a:pt x="20980" y="60591"/>
                  </a:lnTo>
                  <a:lnTo>
                    <a:pt x="0" y="39027"/>
                  </a:lnTo>
                  <a:lnTo>
                    <a:pt x="764984" y="0"/>
                  </a:lnTo>
                  <a:lnTo>
                    <a:pt x="746302" y="23507"/>
                  </a:lnTo>
                  <a:lnTo>
                    <a:pt x="767283" y="44970"/>
                  </a:lnTo>
                  <a:lnTo>
                    <a:pt x="748601" y="68478"/>
                  </a:lnTo>
                  <a:lnTo>
                    <a:pt x="769581" y="89992"/>
                  </a:lnTo>
                  <a:lnTo>
                    <a:pt x="750887" y="113499"/>
                  </a:lnTo>
                  <a:lnTo>
                    <a:pt x="771867" y="135026"/>
                  </a:lnTo>
                  <a:lnTo>
                    <a:pt x="753198" y="158623"/>
                  </a:lnTo>
                  <a:lnTo>
                    <a:pt x="774179" y="180187"/>
                  </a:lnTo>
                  <a:lnTo>
                    <a:pt x="9194" y="219214"/>
                  </a:lnTo>
                  <a:close/>
                </a:path>
              </a:pathLst>
            </a:custGeom>
            <a:ln w="6184">
              <a:solidFill>
                <a:srgbClr val="414042"/>
              </a:solidFill>
            </a:ln>
          </p:spPr>
          <p:txBody>
            <a:bodyPr wrap="square" lIns="0" tIns="0" rIns="0" bIns="0" rtlCol="0"/>
            <a:lstStyle/>
            <a:p>
              <a:endParaRPr/>
            </a:p>
          </p:txBody>
        </p:sp>
      </p:grpSp>
      <p:grpSp>
        <p:nvGrpSpPr>
          <p:cNvPr id="42" name="object 52">
            <a:extLst>
              <a:ext uri="{FF2B5EF4-FFF2-40B4-BE49-F238E27FC236}">
                <a16:creationId xmlns:a16="http://schemas.microsoft.com/office/drawing/2014/main" id="{0D6F08C2-5036-4F44-8958-8E5544EA694A}"/>
              </a:ext>
            </a:extLst>
          </p:cNvPr>
          <p:cNvGrpSpPr/>
          <p:nvPr/>
        </p:nvGrpSpPr>
        <p:grpSpPr>
          <a:xfrm>
            <a:off x="3528104" y="879882"/>
            <a:ext cx="783590" cy="241935"/>
            <a:chOff x="2971912" y="3066185"/>
            <a:chExt cx="783590" cy="241935"/>
          </a:xfrm>
        </p:grpSpPr>
        <p:sp>
          <p:nvSpPr>
            <p:cNvPr id="43" name="object 53">
              <a:extLst>
                <a:ext uri="{FF2B5EF4-FFF2-40B4-BE49-F238E27FC236}">
                  <a16:creationId xmlns:a16="http://schemas.microsoft.com/office/drawing/2014/main" id="{06BB62FB-7498-CE4E-B8FE-B010CA109085}"/>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44" name="object 54">
              <a:extLst>
                <a:ext uri="{FF2B5EF4-FFF2-40B4-BE49-F238E27FC236}">
                  <a16:creationId xmlns:a16="http://schemas.microsoft.com/office/drawing/2014/main" id="{343FB8FF-737A-3A45-BA23-BBFD774D5251}"/>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grpSp>
        <p:nvGrpSpPr>
          <p:cNvPr id="45" name="object 52">
            <a:extLst>
              <a:ext uri="{FF2B5EF4-FFF2-40B4-BE49-F238E27FC236}">
                <a16:creationId xmlns:a16="http://schemas.microsoft.com/office/drawing/2014/main" id="{F4378649-7024-8F48-9073-4B5C9803C454}"/>
              </a:ext>
            </a:extLst>
          </p:cNvPr>
          <p:cNvGrpSpPr/>
          <p:nvPr/>
        </p:nvGrpSpPr>
        <p:grpSpPr>
          <a:xfrm>
            <a:off x="1056461" y="4123414"/>
            <a:ext cx="783590" cy="241935"/>
            <a:chOff x="2971912" y="3066185"/>
            <a:chExt cx="783590" cy="241935"/>
          </a:xfrm>
        </p:grpSpPr>
        <p:sp>
          <p:nvSpPr>
            <p:cNvPr id="46" name="object 53">
              <a:extLst>
                <a:ext uri="{FF2B5EF4-FFF2-40B4-BE49-F238E27FC236}">
                  <a16:creationId xmlns:a16="http://schemas.microsoft.com/office/drawing/2014/main" id="{3B91EF5A-17BB-1146-B006-4B9B5A3FE6B9}"/>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47" name="object 54">
              <a:extLst>
                <a:ext uri="{FF2B5EF4-FFF2-40B4-BE49-F238E27FC236}">
                  <a16:creationId xmlns:a16="http://schemas.microsoft.com/office/drawing/2014/main" id="{312CE573-0BAF-5744-B04F-C4B83F07EF87}"/>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pic>
        <p:nvPicPr>
          <p:cNvPr id="49" name="図 48">
            <a:extLst>
              <a:ext uri="{FF2B5EF4-FFF2-40B4-BE49-F238E27FC236}">
                <a16:creationId xmlns:a16="http://schemas.microsoft.com/office/drawing/2014/main" id="{A1B41BD0-5DD9-554A-8CF5-683AADECFCF1}"/>
              </a:ext>
            </a:extLst>
          </p:cNvPr>
          <p:cNvPicPr>
            <a:picLocks noChangeAspect="1"/>
          </p:cNvPicPr>
          <p:nvPr/>
        </p:nvPicPr>
        <p:blipFill>
          <a:blip r:embed="rId5"/>
          <a:stretch>
            <a:fillRect/>
          </a:stretch>
        </p:blipFill>
        <p:spPr>
          <a:xfrm>
            <a:off x="1434820" y="342265"/>
            <a:ext cx="2501900" cy="444500"/>
          </a:xfrm>
          <a:prstGeom prst="rect">
            <a:avLst/>
          </a:prstGeom>
        </p:spPr>
      </p:pic>
      <p:sp>
        <p:nvSpPr>
          <p:cNvPr id="2" name="図プレースホルダー 1">
            <a:extLst>
              <a:ext uri="{FF2B5EF4-FFF2-40B4-BE49-F238E27FC236}">
                <a16:creationId xmlns:a16="http://schemas.microsoft.com/office/drawing/2014/main" id="{3C174C6F-F896-4D48-8CC8-1BB377C4B991}"/>
              </a:ext>
            </a:extLst>
          </p:cNvPr>
          <p:cNvSpPr>
            <a:spLocks noGrp="1"/>
          </p:cNvSpPr>
          <p:nvPr>
            <p:ph type="pic" sz="quarter" idx="11"/>
          </p:nvPr>
        </p:nvSpPr>
        <p:spPr>
          <a:xfrm>
            <a:off x="542063" y="1220788"/>
            <a:ext cx="1800225" cy="1439988"/>
          </a:xfrm>
        </p:spPr>
      </p:sp>
      <p:sp>
        <p:nvSpPr>
          <p:cNvPr id="3" name="図プレースホルダー 2">
            <a:extLst>
              <a:ext uri="{FF2B5EF4-FFF2-40B4-BE49-F238E27FC236}">
                <a16:creationId xmlns:a16="http://schemas.microsoft.com/office/drawing/2014/main" id="{75C99C48-A969-DA42-9B2D-84429AA91357}"/>
              </a:ext>
            </a:extLst>
          </p:cNvPr>
          <p:cNvSpPr>
            <a:spLocks noGrp="1"/>
          </p:cNvSpPr>
          <p:nvPr>
            <p:ph type="pic" sz="quarter" idx="12"/>
          </p:nvPr>
        </p:nvSpPr>
        <p:spPr>
          <a:xfrm>
            <a:off x="3030881" y="1220788"/>
            <a:ext cx="1800225" cy="1439988"/>
          </a:xfrm>
        </p:spPr>
      </p:sp>
      <p:sp>
        <p:nvSpPr>
          <p:cNvPr id="4" name="図プレースホルダー 3">
            <a:extLst>
              <a:ext uri="{FF2B5EF4-FFF2-40B4-BE49-F238E27FC236}">
                <a16:creationId xmlns:a16="http://schemas.microsoft.com/office/drawing/2014/main" id="{7C5F45AC-45B9-724C-A60C-3825C05FFFC3}"/>
              </a:ext>
            </a:extLst>
          </p:cNvPr>
          <p:cNvSpPr>
            <a:spLocks noGrp="1"/>
          </p:cNvSpPr>
          <p:nvPr>
            <p:ph type="pic" sz="quarter" idx="13"/>
          </p:nvPr>
        </p:nvSpPr>
        <p:spPr>
          <a:xfrm>
            <a:off x="542063" y="4452126"/>
            <a:ext cx="1800225" cy="1439988"/>
          </a:xfrm>
        </p:spPr>
      </p:sp>
      <p:sp>
        <p:nvSpPr>
          <p:cNvPr id="5" name="図プレースホルダー 4">
            <a:extLst>
              <a:ext uri="{FF2B5EF4-FFF2-40B4-BE49-F238E27FC236}">
                <a16:creationId xmlns:a16="http://schemas.microsoft.com/office/drawing/2014/main" id="{F7947B74-1C38-6B48-8652-2A1C335CD8E2}"/>
              </a:ext>
            </a:extLst>
          </p:cNvPr>
          <p:cNvSpPr>
            <a:spLocks noGrp="1"/>
          </p:cNvSpPr>
          <p:nvPr>
            <p:ph type="pic" sz="quarter" idx="14"/>
          </p:nvPr>
        </p:nvSpPr>
        <p:spPr>
          <a:xfrm>
            <a:off x="3030881" y="4452126"/>
            <a:ext cx="1800225" cy="1439988"/>
          </a:xfrm>
        </p:spPr>
      </p:sp>
      <p:pic>
        <p:nvPicPr>
          <p:cNvPr id="35" name="object 18">
            <a:extLst>
              <a:ext uri="{FF2B5EF4-FFF2-40B4-BE49-F238E27FC236}">
                <a16:creationId xmlns:a16="http://schemas.microsoft.com/office/drawing/2014/main" id="{3A2A59A2-F491-EE44-BEA4-92834FE1B2D0}"/>
              </a:ext>
            </a:extLst>
          </p:cNvPr>
          <p:cNvPicPr/>
          <p:nvPr/>
        </p:nvPicPr>
        <p:blipFill>
          <a:blip r:embed="rId6" cstate="print"/>
          <a:stretch>
            <a:fillRect/>
          </a:stretch>
        </p:blipFill>
        <p:spPr>
          <a:xfrm>
            <a:off x="438298" y="1094063"/>
            <a:ext cx="540791" cy="537692"/>
          </a:xfrm>
          <a:prstGeom prst="rect">
            <a:avLst/>
          </a:prstGeom>
        </p:spPr>
      </p:pic>
      <p:pic>
        <p:nvPicPr>
          <p:cNvPr id="48" name="図 47">
            <a:extLst>
              <a:ext uri="{FF2B5EF4-FFF2-40B4-BE49-F238E27FC236}">
                <a16:creationId xmlns:a16="http://schemas.microsoft.com/office/drawing/2014/main" id="{56413C46-4871-BA49-8EB0-17FFB63A5773}"/>
              </a:ext>
            </a:extLst>
          </p:cNvPr>
          <p:cNvPicPr>
            <a:picLocks noChangeAspect="1"/>
          </p:cNvPicPr>
          <p:nvPr/>
        </p:nvPicPr>
        <p:blipFill>
          <a:blip r:embed="rId7"/>
          <a:stretch>
            <a:fillRect/>
          </a:stretch>
        </p:blipFill>
        <p:spPr>
          <a:xfrm>
            <a:off x="1908666" y="4348813"/>
            <a:ext cx="546100" cy="533400"/>
          </a:xfrm>
          <a:prstGeom prst="rect">
            <a:avLst/>
          </a:prstGeom>
        </p:spPr>
      </p:pic>
    </p:spTree>
    <p:extLst>
      <p:ext uri="{BB962C8B-B14F-4D97-AF65-F5344CB8AC3E}">
        <p14:creationId xmlns:p14="http://schemas.microsoft.com/office/powerpoint/2010/main" val="259959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object 2">
            <a:extLst>
              <a:ext uri="{FF2B5EF4-FFF2-40B4-BE49-F238E27FC236}">
                <a16:creationId xmlns:a16="http://schemas.microsoft.com/office/drawing/2014/main" id="{22DA35D6-EF17-AB43-A574-11E8FD276F13}"/>
              </a:ext>
            </a:extLst>
          </p:cNvPr>
          <p:cNvPicPr/>
          <p:nvPr/>
        </p:nvPicPr>
        <p:blipFill>
          <a:blip r:embed="rId2" cstate="print"/>
          <a:stretch>
            <a:fillRect/>
          </a:stretch>
        </p:blipFill>
        <p:spPr>
          <a:xfrm>
            <a:off x="-7315" y="0"/>
            <a:ext cx="5383987" cy="7559992"/>
          </a:xfrm>
          <a:prstGeom prst="rect">
            <a:avLst/>
          </a:prstGeom>
          <a:solidFill>
            <a:srgbClr val="ECE0FB"/>
          </a:solidFill>
        </p:spPr>
      </p:pic>
      <p:sp>
        <p:nvSpPr>
          <p:cNvPr id="3" name="角丸四角形 2">
            <a:extLst>
              <a:ext uri="{FF2B5EF4-FFF2-40B4-BE49-F238E27FC236}">
                <a16:creationId xmlns:a16="http://schemas.microsoft.com/office/drawing/2014/main" id="{E0ADED9C-2791-3144-84E6-1F9865BD9E23}"/>
              </a:ext>
            </a:extLst>
          </p:cNvPr>
          <p:cNvSpPr/>
          <p:nvPr/>
        </p:nvSpPr>
        <p:spPr>
          <a:xfrm>
            <a:off x="381954" y="1020541"/>
            <a:ext cx="4608195" cy="6179522"/>
          </a:xfrm>
          <a:prstGeom prst="roundRect">
            <a:avLst>
              <a:gd name="adj" fmla="val 725"/>
            </a:avLst>
          </a:prstGeom>
          <a:solidFill>
            <a:schemeClr val="bg1"/>
          </a:solidFill>
          <a:ln w="12700" cap="flat">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bject 10">
            <a:extLst>
              <a:ext uri="{FF2B5EF4-FFF2-40B4-BE49-F238E27FC236}">
                <a16:creationId xmlns:a16="http://schemas.microsoft.com/office/drawing/2014/main" id="{15699D4D-AB70-3E4E-B894-C485A7E99917}"/>
              </a:ext>
            </a:extLst>
          </p:cNvPr>
          <p:cNvSpPr/>
          <p:nvPr/>
        </p:nvSpPr>
        <p:spPr>
          <a:xfrm>
            <a:off x="3167719" y="2627330"/>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7" y="846683"/>
                </a:lnTo>
                <a:lnTo>
                  <a:pt x="232218" y="877869"/>
                </a:lnTo>
                <a:lnTo>
                  <a:pt x="268543" y="905962"/>
                </a:lnTo>
                <a:lnTo>
                  <a:pt x="307546" y="930717"/>
                </a:lnTo>
                <a:lnTo>
                  <a:pt x="349044" y="951887"/>
                </a:lnTo>
                <a:lnTo>
                  <a:pt x="392851" y="969225"/>
                </a:lnTo>
                <a:lnTo>
                  <a:pt x="438784"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FCDAD8"/>
          </a:solidFill>
        </p:spPr>
        <p:txBody>
          <a:bodyPr wrap="square" lIns="0" tIns="0" rIns="0" bIns="0" rtlCol="0"/>
          <a:lstStyle/>
          <a:p>
            <a:endParaRPr/>
          </a:p>
        </p:txBody>
      </p:sp>
      <p:sp>
        <p:nvSpPr>
          <p:cNvPr id="5" name="object 11">
            <a:extLst>
              <a:ext uri="{FF2B5EF4-FFF2-40B4-BE49-F238E27FC236}">
                <a16:creationId xmlns:a16="http://schemas.microsoft.com/office/drawing/2014/main" id="{F6D48DFE-9124-484E-B950-1BE0ED81FE26}"/>
              </a:ext>
            </a:extLst>
          </p:cNvPr>
          <p:cNvSpPr/>
          <p:nvPr/>
        </p:nvSpPr>
        <p:spPr>
          <a:xfrm>
            <a:off x="2811463" y="4388118"/>
            <a:ext cx="1225550" cy="755650"/>
          </a:xfrm>
          <a:custGeom>
            <a:avLst/>
            <a:gdLst/>
            <a:ahLst/>
            <a:cxnLst/>
            <a:rect l="l" t="t" r="r" b="b"/>
            <a:pathLst>
              <a:path w="1225550" h="755650">
                <a:moveTo>
                  <a:pt x="1121690" y="0"/>
                </a:moveTo>
                <a:lnTo>
                  <a:pt x="233135" y="0"/>
                </a:lnTo>
                <a:lnTo>
                  <a:pt x="192824" y="8190"/>
                </a:lnTo>
                <a:lnTo>
                  <a:pt x="159812" y="30492"/>
                </a:lnTo>
                <a:lnTo>
                  <a:pt x="137505" y="63500"/>
                </a:lnTo>
                <a:lnTo>
                  <a:pt x="129312" y="103809"/>
                </a:lnTo>
                <a:lnTo>
                  <a:pt x="129312" y="444169"/>
                </a:lnTo>
                <a:lnTo>
                  <a:pt x="4992" y="551510"/>
                </a:lnTo>
                <a:lnTo>
                  <a:pt x="533" y="556785"/>
                </a:lnTo>
                <a:lnTo>
                  <a:pt x="0" y="561128"/>
                </a:lnTo>
                <a:lnTo>
                  <a:pt x="3226" y="564088"/>
                </a:lnTo>
                <a:lnTo>
                  <a:pt x="10047" y="565213"/>
                </a:lnTo>
                <a:lnTo>
                  <a:pt x="129312" y="566051"/>
                </a:lnTo>
                <a:lnTo>
                  <a:pt x="129312" y="651497"/>
                </a:lnTo>
                <a:lnTo>
                  <a:pt x="137505" y="691806"/>
                </a:lnTo>
                <a:lnTo>
                  <a:pt x="159812" y="724814"/>
                </a:lnTo>
                <a:lnTo>
                  <a:pt x="192824" y="747116"/>
                </a:lnTo>
                <a:lnTo>
                  <a:pt x="233135" y="755307"/>
                </a:lnTo>
                <a:lnTo>
                  <a:pt x="1121690" y="755307"/>
                </a:lnTo>
                <a:lnTo>
                  <a:pt x="1161999" y="747116"/>
                </a:lnTo>
                <a:lnTo>
                  <a:pt x="1195008" y="724814"/>
                </a:lnTo>
                <a:lnTo>
                  <a:pt x="1217310" y="691806"/>
                </a:lnTo>
                <a:lnTo>
                  <a:pt x="1225500" y="651497"/>
                </a:lnTo>
                <a:lnTo>
                  <a:pt x="1225500" y="103809"/>
                </a:lnTo>
                <a:lnTo>
                  <a:pt x="1217310" y="63500"/>
                </a:lnTo>
                <a:lnTo>
                  <a:pt x="1195008" y="30492"/>
                </a:lnTo>
                <a:lnTo>
                  <a:pt x="1161999" y="8190"/>
                </a:lnTo>
                <a:lnTo>
                  <a:pt x="1121690" y="0"/>
                </a:lnTo>
                <a:close/>
              </a:path>
            </a:pathLst>
          </a:custGeom>
          <a:solidFill>
            <a:srgbClr val="FADAB2"/>
          </a:solidFill>
        </p:spPr>
        <p:txBody>
          <a:bodyPr wrap="square" lIns="0" tIns="0" rIns="0" bIns="0" rtlCol="0"/>
          <a:lstStyle/>
          <a:p>
            <a:endParaRPr/>
          </a:p>
        </p:txBody>
      </p:sp>
      <p:sp>
        <p:nvSpPr>
          <p:cNvPr id="6" name="object 12">
            <a:extLst>
              <a:ext uri="{FF2B5EF4-FFF2-40B4-BE49-F238E27FC236}">
                <a16:creationId xmlns:a16="http://schemas.microsoft.com/office/drawing/2014/main" id="{970B3936-92B0-6949-A795-D7F87F4CDDA8}"/>
              </a:ext>
            </a:extLst>
          </p:cNvPr>
          <p:cNvSpPr/>
          <p:nvPr/>
        </p:nvSpPr>
        <p:spPr>
          <a:xfrm>
            <a:off x="3166742" y="5726613"/>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9" y="846683"/>
                </a:lnTo>
                <a:lnTo>
                  <a:pt x="232221" y="877869"/>
                </a:lnTo>
                <a:lnTo>
                  <a:pt x="268547" y="905962"/>
                </a:lnTo>
                <a:lnTo>
                  <a:pt x="307552" y="930717"/>
                </a:lnTo>
                <a:lnTo>
                  <a:pt x="349050" y="951887"/>
                </a:lnTo>
                <a:lnTo>
                  <a:pt x="392857" y="969225"/>
                </a:lnTo>
                <a:lnTo>
                  <a:pt x="438787"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EADAEB"/>
          </a:solidFill>
        </p:spPr>
        <p:txBody>
          <a:bodyPr wrap="square" lIns="0" tIns="0" rIns="0" bIns="0" rtlCol="0"/>
          <a:lstStyle/>
          <a:p>
            <a:endParaRPr/>
          </a:p>
        </p:txBody>
      </p:sp>
      <p:sp>
        <p:nvSpPr>
          <p:cNvPr id="7" name="object 13">
            <a:extLst>
              <a:ext uri="{FF2B5EF4-FFF2-40B4-BE49-F238E27FC236}">
                <a16:creationId xmlns:a16="http://schemas.microsoft.com/office/drawing/2014/main" id="{628B7360-D2A2-454B-AA6F-E51BF246560B}"/>
              </a:ext>
            </a:extLst>
          </p:cNvPr>
          <p:cNvSpPr/>
          <p:nvPr/>
        </p:nvSpPr>
        <p:spPr>
          <a:xfrm>
            <a:off x="2523767" y="1313185"/>
            <a:ext cx="2188845" cy="1176655"/>
          </a:xfrm>
          <a:custGeom>
            <a:avLst/>
            <a:gdLst/>
            <a:ahLst/>
            <a:cxnLst/>
            <a:rect l="l" t="t" r="r" b="b"/>
            <a:pathLst>
              <a:path w="2188845" h="1176654">
                <a:moveTo>
                  <a:pt x="2026785" y="0"/>
                </a:moveTo>
                <a:lnTo>
                  <a:pt x="357014" y="0"/>
                </a:lnTo>
                <a:lnTo>
                  <a:pt x="314167" y="5800"/>
                </a:lnTo>
                <a:lnTo>
                  <a:pt x="275586" y="22153"/>
                </a:lnTo>
                <a:lnTo>
                  <a:pt x="242843" y="47486"/>
                </a:lnTo>
                <a:lnTo>
                  <a:pt x="217509" y="80230"/>
                </a:lnTo>
                <a:lnTo>
                  <a:pt x="201156" y="118811"/>
                </a:lnTo>
                <a:lnTo>
                  <a:pt x="195356" y="161658"/>
                </a:lnTo>
                <a:lnTo>
                  <a:pt x="195356" y="701852"/>
                </a:lnTo>
                <a:lnTo>
                  <a:pt x="195267" y="701662"/>
                </a:lnTo>
                <a:lnTo>
                  <a:pt x="6088" y="865009"/>
                </a:lnTo>
                <a:lnTo>
                  <a:pt x="651" y="871448"/>
                </a:lnTo>
                <a:lnTo>
                  <a:pt x="0" y="876742"/>
                </a:lnTo>
                <a:lnTo>
                  <a:pt x="3932" y="880349"/>
                </a:lnTo>
                <a:lnTo>
                  <a:pt x="12247" y="881722"/>
                </a:lnTo>
                <a:lnTo>
                  <a:pt x="195356" y="882992"/>
                </a:lnTo>
                <a:lnTo>
                  <a:pt x="195356" y="1014501"/>
                </a:lnTo>
                <a:lnTo>
                  <a:pt x="201156" y="1057348"/>
                </a:lnTo>
                <a:lnTo>
                  <a:pt x="217509" y="1095929"/>
                </a:lnTo>
                <a:lnTo>
                  <a:pt x="242843" y="1128672"/>
                </a:lnTo>
                <a:lnTo>
                  <a:pt x="275586" y="1154006"/>
                </a:lnTo>
                <a:lnTo>
                  <a:pt x="314167" y="1170359"/>
                </a:lnTo>
                <a:lnTo>
                  <a:pt x="357014" y="1176159"/>
                </a:lnTo>
                <a:lnTo>
                  <a:pt x="2026785" y="1176159"/>
                </a:lnTo>
                <a:lnTo>
                  <a:pt x="2069632" y="1170359"/>
                </a:lnTo>
                <a:lnTo>
                  <a:pt x="2108213" y="1154006"/>
                </a:lnTo>
                <a:lnTo>
                  <a:pt x="2140956" y="1128672"/>
                </a:lnTo>
                <a:lnTo>
                  <a:pt x="2166290" y="1095929"/>
                </a:lnTo>
                <a:lnTo>
                  <a:pt x="2182643" y="1057348"/>
                </a:lnTo>
                <a:lnTo>
                  <a:pt x="2188443" y="1014501"/>
                </a:lnTo>
                <a:lnTo>
                  <a:pt x="2188443" y="161658"/>
                </a:lnTo>
                <a:lnTo>
                  <a:pt x="2182643" y="118811"/>
                </a:lnTo>
                <a:lnTo>
                  <a:pt x="2166290" y="80230"/>
                </a:lnTo>
                <a:lnTo>
                  <a:pt x="2140956" y="47486"/>
                </a:lnTo>
                <a:lnTo>
                  <a:pt x="2108213" y="22153"/>
                </a:lnTo>
                <a:lnTo>
                  <a:pt x="2069632" y="5800"/>
                </a:lnTo>
                <a:lnTo>
                  <a:pt x="2026785" y="0"/>
                </a:lnTo>
                <a:close/>
              </a:path>
            </a:pathLst>
          </a:custGeom>
          <a:solidFill>
            <a:srgbClr val="D0E8CC"/>
          </a:solidFill>
        </p:spPr>
        <p:txBody>
          <a:bodyPr wrap="square" lIns="0" tIns="0" rIns="0" bIns="0" rtlCol="0"/>
          <a:lstStyle/>
          <a:p>
            <a:endParaRPr/>
          </a:p>
        </p:txBody>
      </p:sp>
      <p:sp>
        <p:nvSpPr>
          <p:cNvPr id="8" name="object 23">
            <a:extLst>
              <a:ext uri="{FF2B5EF4-FFF2-40B4-BE49-F238E27FC236}">
                <a16:creationId xmlns:a16="http://schemas.microsoft.com/office/drawing/2014/main" id="{5D460C09-2335-994A-B980-FA0D510C4153}"/>
              </a:ext>
            </a:extLst>
          </p:cNvPr>
          <p:cNvSpPr txBox="1"/>
          <p:nvPr/>
        </p:nvSpPr>
        <p:spPr>
          <a:xfrm>
            <a:off x="1267865" y="1287146"/>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35" dirty="0">
                <a:solidFill>
                  <a:srgbClr val="DC5E28"/>
                </a:solidFill>
                <a:latin typeface="Yu Gothic" panose="020B0400000000000000" pitchFamily="34" charset="-128"/>
                <a:ea typeface="Yu Gothic" panose="020B0400000000000000" pitchFamily="34" charset="-128"/>
                <a:cs typeface="YuGothic"/>
              </a:rPr>
              <a:t>〇</a:t>
            </a:r>
            <a:r>
              <a:rPr sz="1100" b="1" spc="-60" dirty="0">
                <a:solidFill>
                  <a:srgbClr val="DC5E28"/>
                </a:solidFill>
                <a:latin typeface="Yu Gothic" panose="020B0400000000000000" pitchFamily="34" charset="-128"/>
                <a:ea typeface="Yu Gothic" panose="020B0400000000000000" pitchFamily="34" charset="-128"/>
                <a:cs typeface="YuGothic"/>
              </a:rPr>
              <a:t>駅</a:t>
            </a:r>
            <a:r>
              <a:rPr sz="1100" b="1" spc="-40" dirty="0">
                <a:solidFill>
                  <a:srgbClr val="DC5E28"/>
                </a:solidFill>
                <a:latin typeface="Yu Gothic" panose="020B0400000000000000" pitchFamily="34" charset="-128"/>
                <a:ea typeface="Yu Gothic" panose="020B0400000000000000" pitchFamily="34" charset="-128"/>
                <a:cs typeface="YuGothic"/>
              </a:rPr>
              <a:t>に</a:t>
            </a:r>
            <a:r>
              <a:rPr sz="1100" b="1" spc="-55" dirty="0">
                <a:solidFill>
                  <a:srgbClr val="DC5E28"/>
                </a:solidFill>
                <a:latin typeface="Yu Gothic" panose="020B0400000000000000" pitchFamily="34" charset="-128"/>
                <a:ea typeface="Yu Gothic" panose="020B0400000000000000" pitchFamily="34" charset="-128"/>
                <a:cs typeface="YuGothic"/>
              </a:rPr>
              <a:t>集</a:t>
            </a:r>
            <a:r>
              <a:rPr sz="1100" b="1" dirty="0">
                <a:solidFill>
                  <a:srgbClr val="DC5E28"/>
                </a:solidFill>
                <a:latin typeface="Yu Gothic" panose="020B0400000000000000" pitchFamily="34" charset="-128"/>
                <a:ea typeface="Yu Gothic" panose="020B0400000000000000" pitchFamily="34" charset="-128"/>
                <a:cs typeface="YuGothic"/>
              </a:rPr>
              <a:t>合</a:t>
            </a:r>
            <a:endParaRPr sz="1100" b="1" dirty="0">
              <a:latin typeface="Yu Gothic" panose="020B0400000000000000" pitchFamily="34" charset="-128"/>
              <a:ea typeface="Yu Gothic" panose="020B0400000000000000" pitchFamily="34" charset="-128"/>
              <a:cs typeface="YuGothic"/>
            </a:endParaRPr>
          </a:p>
        </p:txBody>
      </p:sp>
      <p:sp>
        <p:nvSpPr>
          <p:cNvPr id="9" name="object 24">
            <a:extLst>
              <a:ext uri="{FF2B5EF4-FFF2-40B4-BE49-F238E27FC236}">
                <a16:creationId xmlns:a16="http://schemas.microsoft.com/office/drawing/2014/main" id="{AA9864B3-3050-C44C-832F-81104D1E43F6}"/>
              </a:ext>
            </a:extLst>
          </p:cNvPr>
          <p:cNvSpPr txBox="1"/>
          <p:nvPr/>
        </p:nvSpPr>
        <p:spPr>
          <a:xfrm>
            <a:off x="1276311" y="1734177"/>
            <a:ext cx="1267460" cy="151323"/>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線  </a:t>
            </a:r>
            <a:r>
              <a:rPr sz="900" spc="75" dirty="0">
                <a:solidFill>
                  <a:srgbClr val="231F20"/>
                </a:solidFill>
                <a:latin typeface="Yu Gothic Medium" panose="020B0400000000000000" pitchFamily="34" charset="-128"/>
                <a:ea typeface="Yu Gothic Medium" panose="020B0400000000000000" pitchFamily="34" charset="-128"/>
                <a:cs typeface="YuGothic"/>
              </a:rPr>
              <a:t> </a:t>
            </a:r>
            <a:r>
              <a:rPr sz="900" spc="-80" dirty="0">
                <a:solidFill>
                  <a:srgbClr val="231F20"/>
                </a:solidFill>
                <a:latin typeface="Yu Gothic Medium" panose="020B0400000000000000" pitchFamily="34" charset="-128"/>
                <a:ea typeface="Yu Gothic Medium" panose="020B0400000000000000" pitchFamily="34" charset="-128"/>
                <a:cs typeface="YuGothic"/>
              </a:rPr>
              <a:t>00：00</a:t>
            </a:r>
            <a:r>
              <a:rPr sz="900" spc="165" dirty="0">
                <a:solidFill>
                  <a:srgbClr val="231F20"/>
                </a:solidFill>
                <a:latin typeface="Yu Gothic Medium" panose="020B0400000000000000" pitchFamily="34" charset="-128"/>
                <a:ea typeface="Yu Gothic Medium" panose="020B0400000000000000" pitchFamily="34" charset="-128"/>
                <a:cs typeface="YuGothic"/>
              </a:rPr>
              <a:t> </a:t>
            </a:r>
            <a:r>
              <a:rPr sz="900" spc="170" dirty="0">
                <a:solidFill>
                  <a:srgbClr val="231F20"/>
                </a:solidFill>
                <a:latin typeface="Yu Gothic Medium" panose="020B0400000000000000" pitchFamily="34" charset="-128"/>
                <a:ea typeface="Yu Gothic Medium" panose="020B0400000000000000" pitchFamily="34" charset="-128"/>
                <a:cs typeface="YuGothic"/>
              </a:rPr>
              <a:t> </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発</a:t>
            </a:r>
            <a:endParaRPr sz="900" dirty="0">
              <a:latin typeface="Yu Gothic Medium" panose="020B0400000000000000" pitchFamily="34" charset="-128"/>
              <a:ea typeface="Yu Gothic Medium" panose="020B0400000000000000" pitchFamily="34" charset="-128"/>
              <a:cs typeface="YuGothic"/>
            </a:endParaRPr>
          </a:p>
        </p:txBody>
      </p:sp>
      <p:sp>
        <p:nvSpPr>
          <p:cNvPr id="10" name="object 25">
            <a:extLst>
              <a:ext uri="{FF2B5EF4-FFF2-40B4-BE49-F238E27FC236}">
                <a16:creationId xmlns:a16="http://schemas.microsoft.com/office/drawing/2014/main" id="{B8393AA9-1C25-5946-BD9F-C18D87253756}"/>
              </a:ext>
            </a:extLst>
          </p:cNvPr>
          <p:cNvSpPr txBox="1"/>
          <p:nvPr/>
        </p:nvSpPr>
        <p:spPr>
          <a:xfrm>
            <a:off x="1276311" y="2595360"/>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2" name="object 30">
            <a:extLst>
              <a:ext uri="{FF2B5EF4-FFF2-40B4-BE49-F238E27FC236}">
                <a16:creationId xmlns:a16="http://schemas.microsoft.com/office/drawing/2014/main" id="{6F3F38DF-A2AB-F243-879C-5BA72F22F905}"/>
              </a:ext>
            </a:extLst>
          </p:cNvPr>
          <p:cNvSpPr txBox="1"/>
          <p:nvPr/>
        </p:nvSpPr>
        <p:spPr>
          <a:xfrm>
            <a:off x="1276311" y="4924425"/>
            <a:ext cx="1383101" cy="302647"/>
          </a:xfrm>
          <a:prstGeom prst="rect">
            <a:avLst/>
          </a:prstGeom>
        </p:spPr>
        <p:txBody>
          <a:bodyPr vert="horz" wrap="square" lIns="0" tIns="12700" rIns="0" bIns="0" rtlCol="0">
            <a:spAutoFit/>
          </a:bodyPr>
          <a:lstStyle/>
          <a:p>
            <a:pPr marL="12700">
              <a:spcBef>
                <a:spcPts val="100"/>
              </a:spcBef>
            </a:pP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35" dirty="0" err="1">
                <a:solidFill>
                  <a:srgbClr val="231F20"/>
                </a:solidFill>
                <a:latin typeface="Yu Gothic Medium" panose="020B0400000000000000" pitchFamily="34" charset="-128"/>
                <a:ea typeface="Yu Gothic Medium" panose="020B0400000000000000" pitchFamily="34" charset="-128"/>
                <a:cs typeface="YuGothic"/>
              </a:rPr>
              <a:t>〇</a:t>
            </a:r>
            <a:r>
              <a:rPr sz="900" spc="-70" dirty="0" err="1">
                <a:solidFill>
                  <a:srgbClr val="231F20"/>
                </a:solidFill>
                <a:latin typeface="Yu Gothic Medium" panose="020B0400000000000000" pitchFamily="34" charset="-128"/>
                <a:ea typeface="Yu Gothic Medium" panose="020B0400000000000000" pitchFamily="34" charset="-128"/>
                <a:cs typeface="YuGothic"/>
              </a:rPr>
              <a:t>で</a:t>
            </a:r>
            <a:r>
              <a:rPr sz="900" spc="-30" dirty="0" err="1">
                <a:solidFill>
                  <a:srgbClr val="231F20"/>
                </a:solidFill>
                <a:latin typeface="Yu Gothic Medium" panose="020B0400000000000000" pitchFamily="34" charset="-128"/>
                <a:ea typeface="Yu Gothic Medium" panose="020B0400000000000000" pitchFamily="34" charset="-128"/>
                <a:cs typeface="YuGothic"/>
              </a:rPr>
              <a:t>パ</a:t>
            </a:r>
            <a:r>
              <a:rPr sz="900" spc="-80" dirty="0" err="1">
                <a:solidFill>
                  <a:srgbClr val="231F20"/>
                </a:solidFill>
                <a:latin typeface="Yu Gothic Medium" panose="020B0400000000000000" pitchFamily="34" charset="-128"/>
                <a:ea typeface="Yu Gothic Medium" panose="020B0400000000000000" pitchFamily="34" charset="-128"/>
                <a:cs typeface="YuGothic"/>
              </a:rPr>
              <a:t>ワ</a:t>
            </a:r>
            <a:r>
              <a:rPr sz="900" spc="-25" dirty="0" err="1">
                <a:solidFill>
                  <a:srgbClr val="231F20"/>
                </a:solidFill>
                <a:latin typeface="Yu Gothic Medium" panose="020B0400000000000000" pitchFamily="34" charset="-128"/>
                <a:ea typeface="Yu Gothic Medium" panose="020B0400000000000000" pitchFamily="34" charset="-128"/>
                <a:cs typeface="YuGothic"/>
              </a:rPr>
              <a:t>ー</a:t>
            </a:r>
            <a:r>
              <a:rPr sz="900" spc="-55" dirty="0" err="1">
                <a:solidFill>
                  <a:srgbClr val="231F20"/>
                </a:solidFill>
                <a:latin typeface="Yu Gothic Medium" panose="020B0400000000000000" pitchFamily="34" charset="-128"/>
                <a:ea typeface="Yu Gothic Medium" panose="020B0400000000000000" pitchFamily="34" charset="-128"/>
                <a:cs typeface="YuGothic"/>
              </a:rPr>
              <a:t>チ</a:t>
            </a:r>
            <a:r>
              <a:rPr sz="900" spc="-65" dirty="0" err="1">
                <a:solidFill>
                  <a:srgbClr val="231F20"/>
                </a:solidFill>
                <a:latin typeface="Yu Gothic Medium" panose="020B0400000000000000" pitchFamily="34" charset="-128"/>
                <a:ea typeface="Yu Gothic Medium" panose="020B0400000000000000" pitchFamily="34" charset="-128"/>
                <a:cs typeface="YuGothic"/>
              </a:rPr>
              <a:t>ャ</a:t>
            </a:r>
            <a:r>
              <a:rPr sz="900" spc="-35" dirty="0" err="1">
                <a:solidFill>
                  <a:srgbClr val="231F20"/>
                </a:solidFill>
                <a:latin typeface="Yu Gothic Medium" panose="020B0400000000000000" pitchFamily="34" charset="-128"/>
                <a:ea typeface="Yu Gothic Medium" panose="020B0400000000000000" pitchFamily="34" charset="-128"/>
                <a:cs typeface="YuGothic"/>
              </a:rPr>
              <a:t>ー</a:t>
            </a:r>
            <a:r>
              <a:rPr sz="900" spc="-160" dirty="0" err="1">
                <a:solidFill>
                  <a:srgbClr val="231F20"/>
                </a:solidFill>
                <a:latin typeface="Yu Gothic Medium" panose="020B0400000000000000" pitchFamily="34" charset="-128"/>
                <a:ea typeface="Yu Gothic Medium" panose="020B0400000000000000" pitchFamily="34" charset="-128"/>
                <a:cs typeface="YuGothic"/>
              </a:rPr>
              <a:t>ジ</a:t>
            </a:r>
            <a:r>
              <a:rPr sz="900" spc="-160" dirty="0">
                <a:solidFill>
                  <a:srgbClr val="231F20"/>
                </a:solidFill>
                <a:latin typeface="Yu Gothic Medium" panose="020B0400000000000000" pitchFamily="34" charset="-128"/>
                <a:ea typeface="Yu Gothic Medium" panose="020B0400000000000000" pitchFamily="34" charset="-128"/>
                <a:cs typeface="YuGothic"/>
              </a:rPr>
              <a:t>！</a:t>
            </a:r>
            <a:endParaRPr lang="en-US" sz="900" spc="-160" dirty="0">
              <a:solidFill>
                <a:srgbClr val="231F20"/>
              </a:solidFill>
              <a:latin typeface="Yu Gothic Medium" panose="020B0400000000000000" pitchFamily="34" charset="-128"/>
              <a:ea typeface="Yu Gothic Medium" panose="020B0400000000000000" pitchFamily="34" charset="-128"/>
              <a:cs typeface="YuGothic"/>
            </a:endParaRPr>
          </a:p>
          <a:p>
            <a:pPr marL="12700">
              <a:spcBef>
                <a:spcPts val="100"/>
              </a:spcBef>
            </a:pPr>
            <a:r>
              <a:rPr sz="900" dirty="0" err="1">
                <a:solidFill>
                  <a:srgbClr val="231F20"/>
                </a:solidFill>
                <a:latin typeface="Yu Gothic Medium" panose="020B0400000000000000" pitchFamily="34" charset="-128"/>
                <a:ea typeface="Yu Gothic Medium" panose="020B0400000000000000" pitchFamily="34" charset="-128"/>
                <a:cs typeface="YuGothic"/>
              </a:rPr>
              <a:t>徒歩</a:t>
            </a: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10" dirty="0" err="1">
                <a:solidFill>
                  <a:srgbClr val="231F20"/>
                </a:solidFill>
                <a:latin typeface="Yu Gothic Medium" panose="020B0400000000000000" pitchFamily="34" charset="-128"/>
                <a:ea typeface="Yu Gothic Medium" panose="020B0400000000000000" pitchFamily="34" charset="-128"/>
                <a:cs typeface="YuGothic"/>
              </a:rPr>
              <a:t>〇</a:t>
            </a:r>
            <a:r>
              <a:rPr sz="900" dirty="0" err="1">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4" name="object 33">
            <a:extLst>
              <a:ext uri="{FF2B5EF4-FFF2-40B4-BE49-F238E27FC236}">
                <a16:creationId xmlns:a16="http://schemas.microsoft.com/office/drawing/2014/main" id="{0B79A3B0-27A4-984C-8709-08D709753B13}"/>
              </a:ext>
            </a:extLst>
          </p:cNvPr>
          <p:cNvSpPr/>
          <p:nvPr/>
        </p:nvSpPr>
        <p:spPr>
          <a:xfrm>
            <a:off x="3094251" y="1476758"/>
            <a:ext cx="264795" cy="211454"/>
          </a:xfrm>
          <a:custGeom>
            <a:avLst/>
            <a:gdLst/>
            <a:ahLst/>
            <a:cxnLst/>
            <a:rect l="l" t="t" r="r" b="b"/>
            <a:pathLst>
              <a:path w="264795" h="211455">
                <a:moveTo>
                  <a:pt x="219735" y="186817"/>
                </a:moveTo>
                <a:lnTo>
                  <a:pt x="212775" y="179870"/>
                </a:lnTo>
                <a:lnTo>
                  <a:pt x="204203" y="179870"/>
                </a:lnTo>
                <a:lnTo>
                  <a:pt x="6946" y="179870"/>
                </a:lnTo>
                <a:lnTo>
                  <a:pt x="0" y="186817"/>
                </a:lnTo>
                <a:lnTo>
                  <a:pt x="0" y="203974"/>
                </a:lnTo>
                <a:lnTo>
                  <a:pt x="6946" y="210921"/>
                </a:lnTo>
                <a:lnTo>
                  <a:pt x="212775" y="210921"/>
                </a:lnTo>
                <a:lnTo>
                  <a:pt x="219735" y="203974"/>
                </a:lnTo>
                <a:lnTo>
                  <a:pt x="219735" y="186817"/>
                </a:lnTo>
                <a:close/>
              </a:path>
              <a:path w="264795" h="211455">
                <a:moveTo>
                  <a:pt x="264287" y="70459"/>
                </a:moveTo>
                <a:lnTo>
                  <a:pt x="260426" y="52285"/>
                </a:lnTo>
                <a:lnTo>
                  <a:pt x="258610" y="49720"/>
                </a:lnTo>
                <a:lnTo>
                  <a:pt x="249923" y="37426"/>
                </a:lnTo>
                <a:lnTo>
                  <a:pt x="238290" y="29946"/>
                </a:lnTo>
                <a:lnTo>
                  <a:pt x="238290" y="70459"/>
                </a:lnTo>
                <a:lnTo>
                  <a:pt x="236474" y="78524"/>
                </a:lnTo>
                <a:lnTo>
                  <a:pt x="231546" y="85128"/>
                </a:lnTo>
                <a:lnTo>
                  <a:pt x="224231" y="89573"/>
                </a:lnTo>
                <a:lnTo>
                  <a:pt x="215290" y="91211"/>
                </a:lnTo>
                <a:lnTo>
                  <a:pt x="213944" y="91211"/>
                </a:lnTo>
                <a:lnTo>
                  <a:pt x="212636" y="91059"/>
                </a:lnTo>
                <a:lnTo>
                  <a:pt x="211353" y="90855"/>
                </a:lnTo>
                <a:lnTo>
                  <a:pt x="212775" y="84302"/>
                </a:lnTo>
                <a:lnTo>
                  <a:pt x="213829" y="77609"/>
                </a:lnTo>
                <a:lnTo>
                  <a:pt x="214490" y="70789"/>
                </a:lnTo>
                <a:lnTo>
                  <a:pt x="214718" y="63855"/>
                </a:lnTo>
                <a:lnTo>
                  <a:pt x="214718" y="49771"/>
                </a:lnTo>
                <a:lnTo>
                  <a:pt x="214909" y="49771"/>
                </a:lnTo>
                <a:lnTo>
                  <a:pt x="215087" y="49720"/>
                </a:lnTo>
                <a:lnTo>
                  <a:pt x="215290" y="49720"/>
                </a:lnTo>
                <a:lnTo>
                  <a:pt x="224231" y="51358"/>
                </a:lnTo>
                <a:lnTo>
                  <a:pt x="231546" y="55803"/>
                </a:lnTo>
                <a:lnTo>
                  <a:pt x="236474" y="62395"/>
                </a:lnTo>
                <a:lnTo>
                  <a:pt x="238290" y="70459"/>
                </a:lnTo>
                <a:lnTo>
                  <a:pt x="238290" y="29946"/>
                </a:lnTo>
                <a:lnTo>
                  <a:pt x="234340" y="27406"/>
                </a:lnTo>
                <a:lnTo>
                  <a:pt x="215557" y="23774"/>
                </a:lnTo>
                <a:lnTo>
                  <a:pt x="215290" y="23723"/>
                </a:lnTo>
                <a:lnTo>
                  <a:pt x="215087" y="23723"/>
                </a:lnTo>
                <a:lnTo>
                  <a:pt x="214909" y="23774"/>
                </a:lnTo>
                <a:lnTo>
                  <a:pt x="214718" y="23774"/>
                </a:lnTo>
                <a:lnTo>
                  <a:pt x="214718" y="3416"/>
                </a:lnTo>
                <a:lnTo>
                  <a:pt x="211302" y="0"/>
                </a:lnTo>
                <a:lnTo>
                  <a:pt x="8432" y="0"/>
                </a:lnTo>
                <a:lnTo>
                  <a:pt x="5016" y="3416"/>
                </a:lnTo>
                <a:lnTo>
                  <a:pt x="5016" y="63855"/>
                </a:lnTo>
                <a:lnTo>
                  <a:pt x="13271" y="106362"/>
                </a:lnTo>
                <a:lnTo>
                  <a:pt x="35763" y="141122"/>
                </a:lnTo>
                <a:lnTo>
                  <a:pt x="69100" y="164566"/>
                </a:lnTo>
                <a:lnTo>
                  <a:pt x="109867" y="173177"/>
                </a:lnTo>
                <a:lnTo>
                  <a:pt x="138696" y="168973"/>
                </a:lnTo>
                <a:lnTo>
                  <a:pt x="164452" y="157149"/>
                </a:lnTo>
                <a:lnTo>
                  <a:pt x="186029" y="138874"/>
                </a:lnTo>
                <a:lnTo>
                  <a:pt x="202323" y="115328"/>
                </a:lnTo>
                <a:lnTo>
                  <a:pt x="206476" y="116433"/>
                </a:lnTo>
                <a:lnTo>
                  <a:pt x="210769" y="117208"/>
                </a:lnTo>
                <a:lnTo>
                  <a:pt x="215290" y="117208"/>
                </a:lnTo>
                <a:lnTo>
                  <a:pt x="225018" y="115328"/>
                </a:lnTo>
                <a:lnTo>
                  <a:pt x="234340" y="113525"/>
                </a:lnTo>
                <a:lnTo>
                  <a:pt x="249923" y="103505"/>
                </a:lnTo>
                <a:lnTo>
                  <a:pt x="258610" y="91211"/>
                </a:lnTo>
                <a:lnTo>
                  <a:pt x="260426" y="88646"/>
                </a:lnTo>
                <a:lnTo>
                  <a:pt x="264287" y="70459"/>
                </a:lnTo>
                <a:close/>
              </a:path>
            </a:pathLst>
          </a:custGeom>
          <a:solidFill>
            <a:srgbClr val="F2632D"/>
          </a:solidFill>
        </p:spPr>
        <p:txBody>
          <a:bodyPr wrap="square" lIns="0" tIns="0" rIns="0" bIns="0" rtlCol="0"/>
          <a:lstStyle/>
          <a:p>
            <a:endParaRPr/>
          </a:p>
        </p:txBody>
      </p:sp>
      <p:sp>
        <p:nvSpPr>
          <p:cNvPr id="17" name="object 13">
            <a:extLst>
              <a:ext uri="{FF2B5EF4-FFF2-40B4-BE49-F238E27FC236}">
                <a16:creationId xmlns:a16="http://schemas.microsoft.com/office/drawing/2014/main" id="{238B842D-3139-E744-B22F-9DB2B9824CF0}"/>
              </a:ext>
            </a:extLst>
          </p:cNvPr>
          <p:cNvSpPr txBox="1">
            <a:spLocks/>
          </p:cNvSpPr>
          <p:nvPr/>
        </p:nvSpPr>
        <p:spPr>
          <a:xfrm>
            <a:off x="1294983" y="339000"/>
            <a:ext cx="2115496" cy="612988"/>
          </a:xfrm>
          <a:prstGeom prst="rect">
            <a:avLst/>
          </a:prstGeom>
        </p:spPr>
        <p:txBody>
          <a:bodyPr vert="horz" wrap="square" lIns="0" tIns="12700" rIns="0" bIns="0" rtlCol="0">
            <a:spAutoFit/>
          </a:bodyPr>
          <a:lstStyle>
            <a:lvl1pPr>
              <a:defRPr sz="3900" b="1" i="0">
                <a:solidFill>
                  <a:srgbClr val="323031"/>
                </a:solidFill>
                <a:latin typeface="A P-OTF A1Gothic Std"/>
                <a:ea typeface="+mj-ea"/>
                <a:cs typeface="A P-OTF A1Gothic Std"/>
              </a:defRPr>
            </a:lvl1pPr>
          </a:lstStyle>
          <a:p>
            <a:pPr marL="12700">
              <a:spcBef>
                <a:spcPts val="100"/>
              </a:spcBef>
            </a:pPr>
            <a:r>
              <a:rPr kumimoji="0" lang="en" kern="0" dirty="0"/>
              <a:t>DAY</a:t>
            </a:r>
            <a:r>
              <a:rPr kumimoji="0" lang="en" kern="0" spc="-90" dirty="0"/>
              <a:t> </a:t>
            </a:r>
            <a:r>
              <a:rPr kumimoji="0" lang="en-US" altLang="ja-JP" kern="0" dirty="0"/>
              <a:t>3</a:t>
            </a:r>
            <a:endParaRPr kumimoji="0" lang="en" kern="0" dirty="0"/>
          </a:p>
        </p:txBody>
      </p:sp>
      <p:sp>
        <p:nvSpPr>
          <p:cNvPr id="18" name="object 14">
            <a:extLst>
              <a:ext uri="{FF2B5EF4-FFF2-40B4-BE49-F238E27FC236}">
                <a16:creationId xmlns:a16="http://schemas.microsoft.com/office/drawing/2014/main" id="{AE6E43DD-CD4A-2F4F-AD38-B0AC421CA65E}"/>
              </a:ext>
            </a:extLst>
          </p:cNvPr>
          <p:cNvSpPr txBox="1"/>
          <p:nvPr/>
        </p:nvSpPr>
        <p:spPr>
          <a:xfrm>
            <a:off x="3997045" y="582167"/>
            <a:ext cx="984250" cy="212879"/>
          </a:xfrm>
          <a:prstGeom prst="rect">
            <a:avLst/>
          </a:prstGeom>
        </p:spPr>
        <p:txBody>
          <a:bodyPr vert="horz" wrap="square" lIns="0" tIns="12700" rIns="0" bIns="0" rtlCol="0">
            <a:spAutoFit/>
          </a:bodyPr>
          <a:lstStyle/>
          <a:p>
            <a:pPr marL="12700" algn="r">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20XX/00/00</a:t>
            </a:r>
            <a:endParaRPr sz="1300" b="1" dirty="0">
              <a:latin typeface="Yu Gothic" panose="020B0400000000000000" pitchFamily="34" charset="-128"/>
              <a:ea typeface="Yu Gothic" panose="020B0400000000000000" pitchFamily="34" charset="-128"/>
              <a:cs typeface="YuGothic"/>
            </a:endParaRPr>
          </a:p>
        </p:txBody>
      </p:sp>
      <p:sp>
        <p:nvSpPr>
          <p:cNvPr id="19" name="object 11">
            <a:extLst>
              <a:ext uri="{FF2B5EF4-FFF2-40B4-BE49-F238E27FC236}">
                <a16:creationId xmlns:a16="http://schemas.microsoft.com/office/drawing/2014/main" id="{D6D6030C-CB8B-774D-8029-5DEEC07C338D}"/>
              </a:ext>
            </a:extLst>
          </p:cNvPr>
          <p:cNvSpPr/>
          <p:nvPr/>
        </p:nvSpPr>
        <p:spPr>
          <a:xfrm>
            <a:off x="773800" y="1344848"/>
            <a:ext cx="0" cy="5612765"/>
          </a:xfrm>
          <a:custGeom>
            <a:avLst/>
            <a:gdLst/>
            <a:ahLst/>
            <a:cxnLst/>
            <a:rect l="l" t="t" r="r" b="b"/>
            <a:pathLst>
              <a:path h="5612765">
                <a:moveTo>
                  <a:pt x="0" y="0"/>
                </a:moveTo>
                <a:lnTo>
                  <a:pt x="0" y="5612726"/>
                </a:lnTo>
              </a:path>
            </a:pathLst>
          </a:custGeom>
          <a:ln w="17995">
            <a:solidFill>
              <a:srgbClr val="D1D3D4"/>
            </a:solidFill>
          </a:ln>
        </p:spPr>
        <p:txBody>
          <a:bodyPr wrap="square" lIns="0" tIns="0" rIns="0" bIns="0" rtlCol="0"/>
          <a:lstStyle/>
          <a:p>
            <a:endParaRPr/>
          </a:p>
        </p:txBody>
      </p:sp>
      <p:pic>
        <p:nvPicPr>
          <p:cNvPr id="20" name="object 12">
            <a:extLst>
              <a:ext uri="{FF2B5EF4-FFF2-40B4-BE49-F238E27FC236}">
                <a16:creationId xmlns:a16="http://schemas.microsoft.com/office/drawing/2014/main" id="{CABF7F21-D5BB-BE48-88A5-2FCB2E245075}"/>
              </a:ext>
            </a:extLst>
          </p:cNvPr>
          <p:cNvPicPr/>
          <p:nvPr/>
        </p:nvPicPr>
        <p:blipFill>
          <a:blip r:embed="rId3" cstate="print"/>
          <a:stretch>
            <a:fillRect/>
          </a:stretch>
        </p:blipFill>
        <p:spPr>
          <a:xfrm>
            <a:off x="401255" y="344771"/>
            <a:ext cx="753858" cy="401580"/>
          </a:xfrm>
          <a:prstGeom prst="rect">
            <a:avLst/>
          </a:prstGeom>
        </p:spPr>
      </p:pic>
      <p:sp>
        <p:nvSpPr>
          <p:cNvPr id="21" name="object 16">
            <a:extLst>
              <a:ext uri="{FF2B5EF4-FFF2-40B4-BE49-F238E27FC236}">
                <a16:creationId xmlns:a16="http://schemas.microsoft.com/office/drawing/2014/main" id="{A2887423-C840-D940-B90C-9EA77C0560BF}"/>
              </a:ext>
            </a:extLst>
          </p:cNvPr>
          <p:cNvSpPr txBox="1"/>
          <p:nvPr/>
        </p:nvSpPr>
        <p:spPr>
          <a:xfrm>
            <a:off x="674138" y="1292265"/>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2" name="object 16">
            <a:extLst>
              <a:ext uri="{FF2B5EF4-FFF2-40B4-BE49-F238E27FC236}">
                <a16:creationId xmlns:a16="http://schemas.microsoft.com/office/drawing/2014/main" id="{0C424AB6-CD36-E646-9C32-7524959A3EBD}"/>
              </a:ext>
            </a:extLst>
          </p:cNvPr>
          <p:cNvSpPr txBox="1"/>
          <p:nvPr/>
        </p:nvSpPr>
        <p:spPr>
          <a:xfrm>
            <a:off x="674138" y="2168377"/>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3" name="object 16">
            <a:extLst>
              <a:ext uri="{FF2B5EF4-FFF2-40B4-BE49-F238E27FC236}">
                <a16:creationId xmlns:a16="http://schemas.microsoft.com/office/drawing/2014/main" id="{EAEFF693-1FA5-CD43-8012-A0D5FBC9E48D}"/>
              </a:ext>
            </a:extLst>
          </p:cNvPr>
          <p:cNvSpPr txBox="1"/>
          <p:nvPr/>
        </p:nvSpPr>
        <p:spPr>
          <a:xfrm>
            <a:off x="674138" y="3044489"/>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4" name="object 16">
            <a:extLst>
              <a:ext uri="{FF2B5EF4-FFF2-40B4-BE49-F238E27FC236}">
                <a16:creationId xmlns:a16="http://schemas.microsoft.com/office/drawing/2014/main" id="{4CDDC97C-64E2-244F-9C32-F31388616138}"/>
              </a:ext>
            </a:extLst>
          </p:cNvPr>
          <p:cNvSpPr txBox="1"/>
          <p:nvPr/>
        </p:nvSpPr>
        <p:spPr>
          <a:xfrm>
            <a:off x="674138" y="45674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6" name="object 16">
            <a:extLst>
              <a:ext uri="{FF2B5EF4-FFF2-40B4-BE49-F238E27FC236}">
                <a16:creationId xmlns:a16="http://schemas.microsoft.com/office/drawing/2014/main" id="{6F87F273-E8DE-8A48-BD4D-601155EE3606}"/>
              </a:ext>
            </a:extLst>
          </p:cNvPr>
          <p:cNvSpPr txBox="1"/>
          <p:nvPr/>
        </p:nvSpPr>
        <p:spPr>
          <a:xfrm>
            <a:off x="674138" y="67909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7" name="object 28">
            <a:extLst>
              <a:ext uri="{FF2B5EF4-FFF2-40B4-BE49-F238E27FC236}">
                <a16:creationId xmlns:a16="http://schemas.microsoft.com/office/drawing/2014/main" id="{F2766C97-F4B9-8B42-B52D-B6302B332608}"/>
              </a:ext>
            </a:extLst>
          </p:cNvPr>
          <p:cNvSpPr txBox="1"/>
          <p:nvPr/>
        </p:nvSpPr>
        <p:spPr>
          <a:xfrm>
            <a:off x="1267864" y="6777359"/>
            <a:ext cx="1703321" cy="182101"/>
          </a:xfrm>
          <a:prstGeom prst="rect">
            <a:avLst/>
          </a:prstGeom>
        </p:spPr>
        <p:txBody>
          <a:bodyPr vert="horz" wrap="square" lIns="0" tIns="12700" rIns="0" bIns="0" rtlCol="0">
            <a:spAutoFit/>
          </a:bodyPr>
          <a:lstStyle/>
          <a:p>
            <a:pPr marL="12700">
              <a:lnSpc>
                <a:spcPct val="100000"/>
              </a:lnSpc>
              <a:spcBef>
                <a:spcPts val="138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a:t>
            </a:r>
            <a:r>
              <a:rPr lang="ja-JP" altLang="en-US" sz="1100" b="1" spc="-65">
                <a:solidFill>
                  <a:srgbClr val="DC5E28"/>
                </a:solidFill>
                <a:latin typeface="Yu Gothic" panose="020B0400000000000000" pitchFamily="34" charset="-128"/>
                <a:ea typeface="Yu Gothic" panose="020B0400000000000000" pitchFamily="34" charset="-128"/>
                <a:cs typeface="YuGothic"/>
              </a:rPr>
              <a:t>〇</a:t>
            </a:r>
            <a:r>
              <a:rPr lang="ja-JP" altLang="en-US" sz="1100" b="1" spc="-15">
                <a:solidFill>
                  <a:srgbClr val="DC5E28"/>
                </a:solidFill>
                <a:latin typeface="Yu Gothic" panose="020B0400000000000000" pitchFamily="34" charset="-128"/>
                <a:ea typeface="Yu Gothic" panose="020B0400000000000000" pitchFamily="34" charset="-128"/>
                <a:cs typeface="YuGothic"/>
              </a:rPr>
              <a:t>で</a:t>
            </a:r>
            <a:r>
              <a:rPr lang="ja-JP" altLang="en-US" sz="1100" b="1" spc="-200">
                <a:solidFill>
                  <a:srgbClr val="DC5E28"/>
                </a:solidFill>
                <a:latin typeface="Yu Gothic" panose="020B0400000000000000" pitchFamily="34" charset="-128"/>
                <a:ea typeface="Yu Gothic" panose="020B0400000000000000" pitchFamily="34" charset="-128"/>
                <a:cs typeface="YuGothic"/>
              </a:rPr>
              <a:t>デ</a:t>
            </a:r>
            <a:r>
              <a:rPr lang="ja-JP" altLang="en-US" sz="1100" b="1" spc="-155">
                <a:solidFill>
                  <a:srgbClr val="DC5E28"/>
                </a:solidFill>
                <a:latin typeface="Yu Gothic" panose="020B0400000000000000" pitchFamily="34" charset="-128"/>
                <a:ea typeface="Yu Gothic" panose="020B0400000000000000" pitchFamily="34" charset="-128"/>
                <a:cs typeface="YuGothic"/>
              </a:rPr>
              <a:t>ィ</a:t>
            </a:r>
            <a:r>
              <a:rPr lang="ja-JP" altLang="en-US" sz="1100" b="1" spc="-60">
                <a:solidFill>
                  <a:srgbClr val="DC5E28"/>
                </a:solidFill>
                <a:latin typeface="Yu Gothic" panose="020B0400000000000000" pitchFamily="34" charset="-128"/>
                <a:ea typeface="Yu Gothic" panose="020B0400000000000000" pitchFamily="34" charset="-128"/>
                <a:cs typeface="YuGothic"/>
              </a:rPr>
              <a:t>ナ</a:t>
            </a:r>
            <a:r>
              <a:rPr lang="ja-JP" altLang="en-US" sz="1100" b="1">
                <a:solidFill>
                  <a:srgbClr val="DC5E28"/>
                </a:solidFill>
                <a:latin typeface="Yu Gothic" panose="020B0400000000000000" pitchFamily="34" charset="-128"/>
                <a:ea typeface="Yu Gothic" panose="020B0400000000000000" pitchFamily="34" charset="-128"/>
                <a:cs typeface="YuGothic"/>
              </a:rPr>
              <a:t>ー</a:t>
            </a:r>
            <a:endParaRPr lang="ja-JP" altLang="en-US" sz="1100" b="1" dirty="0">
              <a:latin typeface="Yu Gothic" panose="020B0400000000000000" pitchFamily="34" charset="-128"/>
              <a:ea typeface="Yu Gothic" panose="020B0400000000000000" pitchFamily="34" charset="-128"/>
              <a:cs typeface="YuGothic"/>
            </a:endParaRPr>
          </a:p>
        </p:txBody>
      </p:sp>
      <p:sp>
        <p:nvSpPr>
          <p:cNvPr id="28" name="object 16">
            <a:extLst>
              <a:ext uri="{FF2B5EF4-FFF2-40B4-BE49-F238E27FC236}">
                <a16:creationId xmlns:a16="http://schemas.microsoft.com/office/drawing/2014/main" id="{D824D7F7-EC55-B348-AD9D-66FEECE189EA}"/>
              </a:ext>
            </a:extLst>
          </p:cNvPr>
          <p:cNvSpPr txBox="1"/>
          <p:nvPr/>
        </p:nvSpPr>
        <p:spPr>
          <a:xfrm>
            <a:off x="674138" y="6385460"/>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9" name="object 28">
            <a:extLst>
              <a:ext uri="{FF2B5EF4-FFF2-40B4-BE49-F238E27FC236}">
                <a16:creationId xmlns:a16="http://schemas.microsoft.com/office/drawing/2014/main" id="{BCD1CD04-0B86-494D-A0E5-ECEC7914E695}"/>
              </a:ext>
            </a:extLst>
          </p:cNvPr>
          <p:cNvSpPr txBox="1"/>
          <p:nvPr/>
        </p:nvSpPr>
        <p:spPr>
          <a:xfrm>
            <a:off x="1267864" y="6371918"/>
            <a:ext cx="2270329"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〇〇〇〇〇〇にチェックイン</a:t>
            </a:r>
            <a:endParaRPr lang="ja-JP" altLang="en-US" sz="1100" b="1" dirty="0">
              <a:latin typeface="Yu Gothic" panose="020B0400000000000000" pitchFamily="34" charset="-128"/>
              <a:ea typeface="Yu Gothic" panose="020B0400000000000000" pitchFamily="34" charset="-128"/>
              <a:cs typeface="YuGothic"/>
            </a:endParaRPr>
          </a:p>
        </p:txBody>
      </p:sp>
      <p:sp>
        <p:nvSpPr>
          <p:cNvPr id="30" name="object 23">
            <a:extLst>
              <a:ext uri="{FF2B5EF4-FFF2-40B4-BE49-F238E27FC236}">
                <a16:creationId xmlns:a16="http://schemas.microsoft.com/office/drawing/2014/main" id="{7CEC91A5-F7D0-DC4C-AD03-EE881229A05A}"/>
              </a:ext>
            </a:extLst>
          </p:cNvPr>
          <p:cNvSpPr txBox="1"/>
          <p:nvPr/>
        </p:nvSpPr>
        <p:spPr>
          <a:xfrm>
            <a:off x="1267865" y="2136135"/>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err="1">
                <a:solidFill>
                  <a:srgbClr val="DC5E28"/>
                </a:solidFill>
                <a:latin typeface="Yu Gothic" panose="020B0400000000000000" pitchFamily="34" charset="-128"/>
                <a:ea typeface="Yu Gothic" panose="020B0400000000000000" pitchFamily="34" charset="-128"/>
                <a:cs typeface="YuGothic"/>
              </a:rPr>
              <a:t>〇</a:t>
            </a:r>
            <a:r>
              <a:rPr sz="1100" b="1" spc="-35" dirty="0" err="1">
                <a:solidFill>
                  <a:srgbClr val="DC5E28"/>
                </a:solidFill>
                <a:latin typeface="Yu Gothic" panose="020B0400000000000000" pitchFamily="34" charset="-128"/>
                <a:ea typeface="Yu Gothic" panose="020B0400000000000000" pitchFamily="34" charset="-128"/>
                <a:cs typeface="YuGothic"/>
              </a:rPr>
              <a:t>〇</a:t>
            </a:r>
            <a:r>
              <a:rPr sz="1100" b="1" spc="-60" dirty="0" err="1">
                <a:solidFill>
                  <a:srgbClr val="DC5E28"/>
                </a:solidFill>
                <a:latin typeface="Yu Gothic" panose="020B0400000000000000" pitchFamily="34" charset="-128"/>
                <a:ea typeface="Yu Gothic" panose="020B0400000000000000" pitchFamily="34" charset="-128"/>
                <a:cs typeface="YuGothic"/>
              </a:rPr>
              <a:t>駅</a:t>
            </a:r>
            <a:r>
              <a:rPr sz="1100" b="1" spc="-40" dirty="0" err="1">
                <a:solidFill>
                  <a:srgbClr val="DC5E28"/>
                </a:solidFill>
                <a:latin typeface="Yu Gothic" panose="020B0400000000000000" pitchFamily="34" charset="-128"/>
                <a:ea typeface="Yu Gothic" panose="020B0400000000000000" pitchFamily="34" charset="-128"/>
                <a:cs typeface="YuGothic"/>
              </a:rPr>
              <a:t>に</a:t>
            </a:r>
            <a:r>
              <a:rPr lang="ja-JP" altLang="en-US" sz="1100" b="1" spc="-55">
                <a:solidFill>
                  <a:srgbClr val="DC5E28"/>
                </a:solidFill>
                <a:latin typeface="Yu Gothic" panose="020B0400000000000000" pitchFamily="34" charset="-128"/>
                <a:ea typeface="Yu Gothic" panose="020B0400000000000000" pitchFamily="34" charset="-128"/>
                <a:cs typeface="YuGothic"/>
              </a:rPr>
              <a:t>到着</a:t>
            </a:r>
            <a:endParaRPr sz="1100" b="1" dirty="0">
              <a:latin typeface="Yu Gothic" panose="020B0400000000000000" pitchFamily="34" charset="-128"/>
              <a:ea typeface="Yu Gothic" panose="020B0400000000000000" pitchFamily="34" charset="-128"/>
              <a:cs typeface="YuGothic"/>
            </a:endParaRPr>
          </a:p>
        </p:txBody>
      </p:sp>
      <p:sp>
        <p:nvSpPr>
          <p:cNvPr id="31" name="object 3">
            <a:extLst>
              <a:ext uri="{FF2B5EF4-FFF2-40B4-BE49-F238E27FC236}">
                <a16:creationId xmlns:a16="http://schemas.microsoft.com/office/drawing/2014/main" id="{BE16F940-B1E6-BB46-8639-D0E4F508DD10}"/>
              </a:ext>
            </a:extLst>
          </p:cNvPr>
          <p:cNvSpPr/>
          <p:nvPr/>
        </p:nvSpPr>
        <p:spPr>
          <a:xfrm>
            <a:off x="888435" y="1676025"/>
            <a:ext cx="264795" cy="222885"/>
          </a:xfrm>
          <a:custGeom>
            <a:avLst/>
            <a:gdLst/>
            <a:ahLst/>
            <a:cxnLst/>
            <a:rect l="l" t="t" r="r" b="b"/>
            <a:pathLst>
              <a:path w="264794" h="222884">
                <a:moveTo>
                  <a:pt x="96075" y="199605"/>
                </a:moveTo>
                <a:lnTo>
                  <a:pt x="44665" y="199605"/>
                </a:lnTo>
                <a:lnTo>
                  <a:pt x="47512" y="208525"/>
                </a:lnTo>
                <a:lnTo>
                  <a:pt x="53192" y="215715"/>
                </a:lnTo>
                <a:lnTo>
                  <a:pt x="61041" y="220515"/>
                </a:lnTo>
                <a:lnTo>
                  <a:pt x="70396" y="222262"/>
                </a:lnTo>
                <a:lnTo>
                  <a:pt x="79698" y="220535"/>
                </a:lnTo>
                <a:lnTo>
                  <a:pt x="87512" y="215768"/>
                </a:lnTo>
                <a:lnTo>
                  <a:pt x="93188" y="208584"/>
                </a:lnTo>
                <a:lnTo>
                  <a:pt x="96075" y="199605"/>
                </a:lnTo>
                <a:close/>
              </a:path>
              <a:path w="264794" h="222884">
                <a:moveTo>
                  <a:pt x="219900" y="199605"/>
                </a:moveTo>
                <a:lnTo>
                  <a:pt x="168490" y="199605"/>
                </a:lnTo>
                <a:lnTo>
                  <a:pt x="171337" y="208525"/>
                </a:lnTo>
                <a:lnTo>
                  <a:pt x="177017" y="215715"/>
                </a:lnTo>
                <a:lnTo>
                  <a:pt x="184866" y="220515"/>
                </a:lnTo>
                <a:lnTo>
                  <a:pt x="194221" y="222262"/>
                </a:lnTo>
                <a:lnTo>
                  <a:pt x="203523" y="220535"/>
                </a:lnTo>
                <a:lnTo>
                  <a:pt x="211337" y="215768"/>
                </a:lnTo>
                <a:lnTo>
                  <a:pt x="217013" y="208584"/>
                </a:lnTo>
                <a:lnTo>
                  <a:pt x="219900" y="199605"/>
                </a:lnTo>
                <a:close/>
              </a:path>
              <a:path w="264794" h="222884">
                <a:moveTo>
                  <a:pt x="222567" y="53594"/>
                </a:moveTo>
                <a:lnTo>
                  <a:pt x="42049" y="53594"/>
                </a:lnTo>
                <a:lnTo>
                  <a:pt x="25701" y="56905"/>
                </a:lnTo>
                <a:lnTo>
                  <a:pt x="12333" y="65928"/>
                </a:lnTo>
                <a:lnTo>
                  <a:pt x="3310" y="79300"/>
                </a:lnTo>
                <a:lnTo>
                  <a:pt x="0" y="95656"/>
                </a:lnTo>
                <a:lnTo>
                  <a:pt x="0" y="194894"/>
                </a:lnTo>
                <a:lnTo>
                  <a:pt x="4711" y="199605"/>
                </a:lnTo>
                <a:lnTo>
                  <a:pt x="259905" y="199605"/>
                </a:lnTo>
                <a:lnTo>
                  <a:pt x="264629" y="194894"/>
                </a:lnTo>
                <a:lnTo>
                  <a:pt x="264629" y="131673"/>
                </a:lnTo>
                <a:lnTo>
                  <a:pt x="48183" y="131673"/>
                </a:lnTo>
                <a:lnTo>
                  <a:pt x="48183" y="107569"/>
                </a:lnTo>
                <a:lnTo>
                  <a:pt x="264629" y="107569"/>
                </a:lnTo>
                <a:lnTo>
                  <a:pt x="264629" y="95656"/>
                </a:lnTo>
                <a:lnTo>
                  <a:pt x="261318" y="79300"/>
                </a:lnTo>
                <a:lnTo>
                  <a:pt x="252295" y="65928"/>
                </a:lnTo>
                <a:lnTo>
                  <a:pt x="238923" y="56905"/>
                </a:lnTo>
                <a:lnTo>
                  <a:pt x="222567" y="53594"/>
                </a:lnTo>
                <a:close/>
              </a:path>
              <a:path w="264794" h="222884">
                <a:moveTo>
                  <a:pt x="117589" y="107569"/>
                </a:moveTo>
                <a:lnTo>
                  <a:pt x="77508" y="107569"/>
                </a:lnTo>
                <a:lnTo>
                  <a:pt x="77508" y="131673"/>
                </a:lnTo>
                <a:lnTo>
                  <a:pt x="117589" y="131673"/>
                </a:lnTo>
                <a:lnTo>
                  <a:pt x="117589" y="107569"/>
                </a:lnTo>
                <a:close/>
              </a:path>
              <a:path w="264794" h="222884">
                <a:moveTo>
                  <a:pt x="186296" y="107569"/>
                </a:moveTo>
                <a:lnTo>
                  <a:pt x="146913" y="107569"/>
                </a:lnTo>
                <a:lnTo>
                  <a:pt x="146913" y="131673"/>
                </a:lnTo>
                <a:lnTo>
                  <a:pt x="186296" y="131673"/>
                </a:lnTo>
                <a:lnTo>
                  <a:pt x="186296" y="107569"/>
                </a:lnTo>
                <a:close/>
              </a:path>
              <a:path w="264794" h="222884">
                <a:moveTo>
                  <a:pt x="264629" y="107569"/>
                </a:moveTo>
                <a:lnTo>
                  <a:pt x="215620" y="107569"/>
                </a:lnTo>
                <a:lnTo>
                  <a:pt x="215620" y="131673"/>
                </a:lnTo>
                <a:lnTo>
                  <a:pt x="264629" y="131673"/>
                </a:lnTo>
                <a:lnTo>
                  <a:pt x="264629" y="107569"/>
                </a:lnTo>
                <a:close/>
              </a:path>
              <a:path w="264794" h="222884">
                <a:moveTo>
                  <a:pt x="81508" y="12"/>
                </a:moveTo>
                <a:lnTo>
                  <a:pt x="79743" y="12"/>
                </a:lnTo>
                <a:lnTo>
                  <a:pt x="39763" y="29984"/>
                </a:lnTo>
                <a:lnTo>
                  <a:pt x="39230" y="31051"/>
                </a:lnTo>
                <a:lnTo>
                  <a:pt x="39230" y="33312"/>
                </a:lnTo>
                <a:lnTo>
                  <a:pt x="39763" y="34378"/>
                </a:lnTo>
                <a:lnTo>
                  <a:pt x="65417" y="53594"/>
                </a:lnTo>
                <a:lnTo>
                  <a:pt x="95834" y="53594"/>
                </a:lnTo>
                <a:lnTo>
                  <a:pt x="110026" y="42964"/>
                </a:lnTo>
                <a:lnTo>
                  <a:pt x="80619" y="42964"/>
                </a:lnTo>
                <a:lnTo>
                  <a:pt x="66230" y="32181"/>
                </a:lnTo>
                <a:lnTo>
                  <a:pt x="80619" y="21386"/>
                </a:lnTo>
                <a:lnTo>
                  <a:pt x="110019" y="21386"/>
                </a:lnTo>
                <a:lnTo>
                  <a:pt x="81508" y="12"/>
                </a:lnTo>
                <a:close/>
              </a:path>
              <a:path w="264794" h="222884">
                <a:moveTo>
                  <a:pt x="183121" y="0"/>
                </a:moveTo>
                <a:lnTo>
                  <a:pt x="143129" y="29984"/>
                </a:lnTo>
                <a:lnTo>
                  <a:pt x="142595" y="31051"/>
                </a:lnTo>
                <a:lnTo>
                  <a:pt x="142595" y="33312"/>
                </a:lnTo>
                <a:lnTo>
                  <a:pt x="143129" y="34378"/>
                </a:lnTo>
                <a:lnTo>
                  <a:pt x="168783" y="53594"/>
                </a:lnTo>
                <a:lnTo>
                  <a:pt x="199199" y="53594"/>
                </a:lnTo>
                <a:lnTo>
                  <a:pt x="213391" y="42964"/>
                </a:lnTo>
                <a:lnTo>
                  <a:pt x="183997" y="42964"/>
                </a:lnTo>
                <a:lnTo>
                  <a:pt x="169608" y="32181"/>
                </a:lnTo>
                <a:lnTo>
                  <a:pt x="183997" y="21386"/>
                </a:lnTo>
                <a:lnTo>
                  <a:pt x="213388" y="21386"/>
                </a:lnTo>
                <a:lnTo>
                  <a:pt x="184886" y="12"/>
                </a:lnTo>
                <a:lnTo>
                  <a:pt x="183121" y="0"/>
                </a:lnTo>
                <a:close/>
              </a:path>
              <a:path w="264794" h="222884">
                <a:moveTo>
                  <a:pt x="110019" y="21386"/>
                </a:moveTo>
                <a:lnTo>
                  <a:pt x="80619" y="21386"/>
                </a:lnTo>
                <a:lnTo>
                  <a:pt x="95021" y="32181"/>
                </a:lnTo>
                <a:lnTo>
                  <a:pt x="80619" y="42964"/>
                </a:lnTo>
                <a:lnTo>
                  <a:pt x="110026" y="42964"/>
                </a:lnTo>
                <a:lnTo>
                  <a:pt x="121488" y="34378"/>
                </a:lnTo>
                <a:lnTo>
                  <a:pt x="122021" y="33312"/>
                </a:lnTo>
                <a:lnTo>
                  <a:pt x="122021" y="31051"/>
                </a:lnTo>
                <a:lnTo>
                  <a:pt x="121488" y="29984"/>
                </a:lnTo>
                <a:lnTo>
                  <a:pt x="110019" y="21386"/>
                </a:lnTo>
                <a:close/>
              </a:path>
              <a:path w="264794" h="222884">
                <a:moveTo>
                  <a:pt x="213388" y="21386"/>
                </a:moveTo>
                <a:lnTo>
                  <a:pt x="183997" y="21386"/>
                </a:lnTo>
                <a:lnTo>
                  <a:pt x="198386" y="32181"/>
                </a:lnTo>
                <a:lnTo>
                  <a:pt x="183997" y="42964"/>
                </a:lnTo>
                <a:lnTo>
                  <a:pt x="213391" y="42964"/>
                </a:lnTo>
                <a:lnTo>
                  <a:pt x="224853" y="34378"/>
                </a:lnTo>
                <a:lnTo>
                  <a:pt x="225399" y="33312"/>
                </a:lnTo>
                <a:lnTo>
                  <a:pt x="225399" y="31051"/>
                </a:lnTo>
                <a:lnTo>
                  <a:pt x="224853" y="29984"/>
                </a:lnTo>
                <a:lnTo>
                  <a:pt x="213388" y="21386"/>
                </a:lnTo>
                <a:close/>
              </a:path>
            </a:pathLst>
          </a:custGeom>
          <a:solidFill>
            <a:srgbClr val="9B8579"/>
          </a:solidFill>
        </p:spPr>
        <p:txBody>
          <a:bodyPr wrap="square" lIns="0" tIns="0" rIns="0" bIns="0" rtlCol="0"/>
          <a:lstStyle/>
          <a:p>
            <a:endParaRPr/>
          </a:p>
        </p:txBody>
      </p:sp>
      <p:pic>
        <p:nvPicPr>
          <p:cNvPr id="32" name="object 4">
            <a:extLst>
              <a:ext uri="{FF2B5EF4-FFF2-40B4-BE49-F238E27FC236}">
                <a16:creationId xmlns:a16="http://schemas.microsoft.com/office/drawing/2014/main" id="{5B019F9C-2AD8-8A41-9EFA-C557DE6C775F}"/>
              </a:ext>
            </a:extLst>
          </p:cNvPr>
          <p:cNvPicPr/>
          <p:nvPr/>
        </p:nvPicPr>
        <p:blipFill>
          <a:blip r:embed="rId4" cstate="print"/>
          <a:stretch>
            <a:fillRect/>
          </a:stretch>
        </p:blipFill>
        <p:spPr>
          <a:xfrm>
            <a:off x="925387" y="2554393"/>
            <a:ext cx="178638" cy="246608"/>
          </a:xfrm>
          <a:prstGeom prst="rect">
            <a:avLst/>
          </a:prstGeom>
        </p:spPr>
      </p:pic>
      <p:sp>
        <p:nvSpPr>
          <p:cNvPr id="33" name="object 5">
            <a:extLst>
              <a:ext uri="{FF2B5EF4-FFF2-40B4-BE49-F238E27FC236}">
                <a16:creationId xmlns:a16="http://schemas.microsoft.com/office/drawing/2014/main" id="{589F3AD9-B57D-FF4E-A0B5-83AE65E9C0C0}"/>
              </a:ext>
            </a:extLst>
          </p:cNvPr>
          <p:cNvSpPr/>
          <p:nvPr/>
        </p:nvSpPr>
        <p:spPr>
          <a:xfrm>
            <a:off x="863106" y="3781425"/>
            <a:ext cx="316865" cy="172720"/>
          </a:xfrm>
          <a:custGeom>
            <a:avLst/>
            <a:gdLst/>
            <a:ahLst/>
            <a:cxnLst/>
            <a:rect l="l" t="t" r="r" b="b"/>
            <a:pathLst>
              <a:path w="316864" h="172719">
                <a:moveTo>
                  <a:pt x="282257" y="0"/>
                </a:moveTo>
                <a:lnTo>
                  <a:pt x="26441" y="0"/>
                </a:lnTo>
                <a:lnTo>
                  <a:pt x="20307" y="4457"/>
                </a:lnTo>
                <a:lnTo>
                  <a:pt x="774" y="64541"/>
                </a:lnTo>
                <a:lnTo>
                  <a:pt x="0" y="69456"/>
                </a:lnTo>
                <a:lnTo>
                  <a:pt x="0" y="142201"/>
                </a:lnTo>
                <a:lnTo>
                  <a:pt x="1612" y="143814"/>
                </a:lnTo>
                <a:lnTo>
                  <a:pt x="50698" y="143814"/>
                </a:lnTo>
                <a:lnTo>
                  <a:pt x="53545" y="154903"/>
                </a:lnTo>
                <a:lnTo>
                  <a:pt x="60093" y="163907"/>
                </a:lnTo>
                <a:lnTo>
                  <a:pt x="69465" y="169951"/>
                </a:lnTo>
                <a:lnTo>
                  <a:pt x="80784" y="172161"/>
                </a:lnTo>
                <a:lnTo>
                  <a:pt x="92117" y="169951"/>
                </a:lnTo>
                <a:lnTo>
                  <a:pt x="101493" y="163907"/>
                </a:lnTo>
                <a:lnTo>
                  <a:pt x="108043" y="154903"/>
                </a:lnTo>
                <a:lnTo>
                  <a:pt x="109412" y="149580"/>
                </a:lnTo>
                <a:lnTo>
                  <a:pt x="76657" y="149580"/>
                </a:lnTo>
                <a:lnTo>
                  <a:pt x="73279" y="146202"/>
                </a:lnTo>
                <a:lnTo>
                  <a:pt x="73279" y="137896"/>
                </a:lnTo>
                <a:lnTo>
                  <a:pt x="76657" y="134518"/>
                </a:lnTo>
                <a:lnTo>
                  <a:pt x="316839" y="134518"/>
                </a:lnTo>
                <a:lnTo>
                  <a:pt x="316839" y="96596"/>
                </a:lnTo>
                <a:lnTo>
                  <a:pt x="28448" y="96596"/>
                </a:lnTo>
                <a:lnTo>
                  <a:pt x="28448" y="71831"/>
                </a:lnTo>
                <a:lnTo>
                  <a:pt x="28828" y="69456"/>
                </a:lnTo>
                <a:lnTo>
                  <a:pt x="43192" y="25285"/>
                </a:lnTo>
                <a:lnTo>
                  <a:pt x="314565" y="25285"/>
                </a:lnTo>
                <a:lnTo>
                  <a:pt x="314390" y="24078"/>
                </a:lnTo>
                <a:lnTo>
                  <a:pt x="307425" y="11156"/>
                </a:lnTo>
                <a:lnTo>
                  <a:pt x="296522" y="2903"/>
                </a:lnTo>
                <a:lnTo>
                  <a:pt x="282257" y="0"/>
                </a:lnTo>
                <a:close/>
              </a:path>
              <a:path w="316864" h="172719">
                <a:moveTo>
                  <a:pt x="238925" y="143814"/>
                </a:moveTo>
                <a:lnTo>
                  <a:pt x="216420" y="143814"/>
                </a:lnTo>
                <a:lnTo>
                  <a:pt x="219267" y="154903"/>
                </a:lnTo>
                <a:lnTo>
                  <a:pt x="225815" y="163907"/>
                </a:lnTo>
                <a:lnTo>
                  <a:pt x="235187" y="169951"/>
                </a:lnTo>
                <a:lnTo>
                  <a:pt x="246506" y="172161"/>
                </a:lnTo>
                <a:lnTo>
                  <a:pt x="257839" y="169951"/>
                </a:lnTo>
                <a:lnTo>
                  <a:pt x="267214" y="163907"/>
                </a:lnTo>
                <a:lnTo>
                  <a:pt x="273760" y="154903"/>
                </a:lnTo>
                <a:lnTo>
                  <a:pt x="275126" y="149580"/>
                </a:lnTo>
                <a:lnTo>
                  <a:pt x="242303" y="149580"/>
                </a:lnTo>
                <a:lnTo>
                  <a:pt x="238925" y="146202"/>
                </a:lnTo>
                <a:lnTo>
                  <a:pt x="238925" y="143814"/>
                </a:lnTo>
                <a:close/>
              </a:path>
              <a:path w="316864" h="172719">
                <a:moveTo>
                  <a:pt x="242303" y="134518"/>
                </a:moveTo>
                <a:lnTo>
                  <a:pt x="84975" y="134518"/>
                </a:lnTo>
                <a:lnTo>
                  <a:pt x="88341" y="137896"/>
                </a:lnTo>
                <a:lnTo>
                  <a:pt x="88341" y="146202"/>
                </a:lnTo>
                <a:lnTo>
                  <a:pt x="84975" y="149580"/>
                </a:lnTo>
                <a:lnTo>
                  <a:pt x="109412" y="149580"/>
                </a:lnTo>
                <a:lnTo>
                  <a:pt x="110896" y="143814"/>
                </a:lnTo>
                <a:lnTo>
                  <a:pt x="238925" y="143814"/>
                </a:lnTo>
                <a:lnTo>
                  <a:pt x="238925" y="137896"/>
                </a:lnTo>
                <a:lnTo>
                  <a:pt x="242303" y="134518"/>
                </a:lnTo>
                <a:close/>
              </a:path>
              <a:path w="316864" h="172719">
                <a:moveTo>
                  <a:pt x="316839" y="134518"/>
                </a:moveTo>
                <a:lnTo>
                  <a:pt x="250621" y="134518"/>
                </a:lnTo>
                <a:lnTo>
                  <a:pt x="253987" y="137896"/>
                </a:lnTo>
                <a:lnTo>
                  <a:pt x="253987" y="146202"/>
                </a:lnTo>
                <a:lnTo>
                  <a:pt x="250621" y="149580"/>
                </a:lnTo>
                <a:lnTo>
                  <a:pt x="275126" y="149580"/>
                </a:lnTo>
                <a:lnTo>
                  <a:pt x="276606" y="143814"/>
                </a:lnTo>
                <a:lnTo>
                  <a:pt x="315226" y="143814"/>
                </a:lnTo>
                <a:lnTo>
                  <a:pt x="316839" y="142201"/>
                </a:lnTo>
                <a:lnTo>
                  <a:pt x="316839" y="134518"/>
                </a:lnTo>
                <a:close/>
              </a:path>
              <a:path w="316864" h="172719">
                <a:moveTo>
                  <a:pt x="89903" y="25285"/>
                </a:moveTo>
                <a:lnTo>
                  <a:pt x="66065" y="25285"/>
                </a:lnTo>
                <a:lnTo>
                  <a:pt x="66065" y="96596"/>
                </a:lnTo>
                <a:lnTo>
                  <a:pt x="316839" y="96596"/>
                </a:lnTo>
                <a:lnTo>
                  <a:pt x="316839" y="61798"/>
                </a:lnTo>
                <a:lnTo>
                  <a:pt x="89903" y="61798"/>
                </a:lnTo>
                <a:lnTo>
                  <a:pt x="89903" y="25285"/>
                </a:lnTo>
                <a:close/>
              </a:path>
              <a:path w="316864" h="172719">
                <a:moveTo>
                  <a:pt x="145046" y="25285"/>
                </a:moveTo>
                <a:lnTo>
                  <a:pt x="121221" y="25285"/>
                </a:lnTo>
                <a:lnTo>
                  <a:pt x="121221" y="61798"/>
                </a:lnTo>
                <a:lnTo>
                  <a:pt x="145046" y="61798"/>
                </a:lnTo>
                <a:lnTo>
                  <a:pt x="145046" y="25285"/>
                </a:lnTo>
                <a:close/>
              </a:path>
              <a:path w="316864" h="172719">
                <a:moveTo>
                  <a:pt x="201968" y="25285"/>
                </a:moveTo>
                <a:lnTo>
                  <a:pt x="178155" y="25285"/>
                </a:lnTo>
                <a:lnTo>
                  <a:pt x="178155" y="61798"/>
                </a:lnTo>
                <a:lnTo>
                  <a:pt x="201968" y="61798"/>
                </a:lnTo>
                <a:lnTo>
                  <a:pt x="201968" y="25285"/>
                </a:lnTo>
                <a:close/>
              </a:path>
              <a:path w="316864" h="172719">
                <a:moveTo>
                  <a:pt x="258902" y="25285"/>
                </a:moveTo>
                <a:lnTo>
                  <a:pt x="235076" y="25285"/>
                </a:lnTo>
                <a:lnTo>
                  <a:pt x="235076" y="61798"/>
                </a:lnTo>
                <a:lnTo>
                  <a:pt x="258902" y="61798"/>
                </a:lnTo>
                <a:lnTo>
                  <a:pt x="258902" y="25285"/>
                </a:lnTo>
                <a:close/>
              </a:path>
              <a:path w="316864" h="172719">
                <a:moveTo>
                  <a:pt x="314565" y="25285"/>
                </a:moveTo>
                <a:lnTo>
                  <a:pt x="283590" y="25285"/>
                </a:lnTo>
                <a:lnTo>
                  <a:pt x="288378" y="27254"/>
                </a:lnTo>
                <a:lnTo>
                  <a:pt x="288378" y="61798"/>
                </a:lnTo>
                <a:lnTo>
                  <a:pt x="316839" y="61798"/>
                </a:lnTo>
                <a:lnTo>
                  <a:pt x="316839" y="40982"/>
                </a:lnTo>
                <a:lnTo>
                  <a:pt x="314565" y="25285"/>
                </a:lnTo>
                <a:close/>
              </a:path>
            </a:pathLst>
          </a:custGeom>
          <a:solidFill>
            <a:srgbClr val="9B8579"/>
          </a:solidFill>
        </p:spPr>
        <p:txBody>
          <a:bodyPr wrap="square" lIns="0" tIns="0" rIns="0" bIns="0" rtlCol="0"/>
          <a:lstStyle/>
          <a:p>
            <a:endParaRPr/>
          </a:p>
        </p:txBody>
      </p:sp>
      <p:pic>
        <p:nvPicPr>
          <p:cNvPr id="34" name="object 4">
            <a:extLst>
              <a:ext uri="{FF2B5EF4-FFF2-40B4-BE49-F238E27FC236}">
                <a16:creationId xmlns:a16="http://schemas.microsoft.com/office/drawing/2014/main" id="{239EEE16-CDC7-3D43-8011-B433687A4FF9}"/>
              </a:ext>
            </a:extLst>
          </p:cNvPr>
          <p:cNvPicPr/>
          <p:nvPr/>
        </p:nvPicPr>
        <p:blipFill>
          <a:blip r:embed="rId4" cstate="print"/>
          <a:stretch>
            <a:fillRect/>
          </a:stretch>
        </p:blipFill>
        <p:spPr>
          <a:xfrm>
            <a:off x="925387" y="3382417"/>
            <a:ext cx="178638" cy="246608"/>
          </a:xfrm>
          <a:prstGeom prst="rect">
            <a:avLst/>
          </a:prstGeom>
        </p:spPr>
      </p:pic>
      <p:pic>
        <p:nvPicPr>
          <p:cNvPr id="35" name="object 4">
            <a:extLst>
              <a:ext uri="{FF2B5EF4-FFF2-40B4-BE49-F238E27FC236}">
                <a16:creationId xmlns:a16="http://schemas.microsoft.com/office/drawing/2014/main" id="{3D06D81D-C775-4A49-989A-BE0AE4E47D6E}"/>
              </a:ext>
            </a:extLst>
          </p:cNvPr>
          <p:cNvPicPr/>
          <p:nvPr/>
        </p:nvPicPr>
        <p:blipFill>
          <a:blip r:embed="rId4" cstate="print"/>
          <a:stretch>
            <a:fillRect/>
          </a:stretch>
        </p:blipFill>
        <p:spPr>
          <a:xfrm>
            <a:off x="925387" y="4118977"/>
            <a:ext cx="178638" cy="246608"/>
          </a:xfrm>
          <a:prstGeom prst="rect">
            <a:avLst/>
          </a:prstGeom>
        </p:spPr>
      </p:pic>
      <p:pic>
        <p:nvPicPr>
          <p:cNvPr id="36" name="object 4">
            <a:extLst>
              <a:ext uri="{FF2B5EF4-FFF2-40B4-BE49-F238E27FC236}">
                <a16:creationId xmlns:a16="http://schemas.microsoft.com/office/drawing/2014/main" id="{E54A007E-0B7D-934E-A0C2-7DA01ADCBFC5}"/>
              </a:ext>
            </a:extLst>
          </p:cNvPr>
          <p:cNvPicPr/>
          <p:nvPr/>
        </p:nvPicPr>
        <p:blipFill>
          <a:blip r:embed="rId4" cstate="print"/>
          <a:stretch>
            <a:fillRect/>
          </a:stretch>
        </p:blipFill>
        <p:spPr>
          <a:xfrm>
            <a:off x="925387" y="4969789"/>
            <a:ext cx="178638" cy="246608"/>
          </a:xfrm>
          <a:prstGeom prst="rect">
            <a:avLst/>
          </a:prstGeom>
        </p:spPr>
      </p:pic>
      <p:pic>
        <p:nvPicPr>
          <p:cNvPr id="37" name="object 4">
            <a:extLst>
              <a:ext uri="{FF2B5EF4-FFF2-40B4-BE49-F238E27FC236}">
                <a16:creationId xmlns:a16="http://schemas.microsoft.com/office/drawing/2014/main" id="{64E3CD00-FB9C-C444-BE8D-3879F3267EBE}"/>
              </a:ext>
            </a:extLst>
          </p:cNvPr>
          <p:cNvPicPr/>
          <p:nvPr/>
        </p:nvPicPr>
        <p:blipFill>
          <a:blip r:embed="rId4" cstate="print"/>
          <a:stretch>
            <a:fillRect/>
          </a:stretch>
        </p:blipFill>
        <p:spPr>
          <a:xfrm>
            <a:off x="925387" y="5858309"/>
            <a:ext cx="178638" cy="246608"/>
          </a:xfrm>
          <a:prstGeom prst="rect">
            <a:avLst/>
          </a:prstGeom>
        </p:spPr>
      </p:pic>
      <p:sp>
        <p:nvSpPr>
          <p:cNvPr id="38" name="object 33">
            <a:extLst>
              <a:ext uri="{FF2B5EF4-FFF2-40B4-BE49-F238E27FC236}">
                <a16:creationId xmlns:a16="http://schemas.microsoft.com/office/drawing/2014/main" id="{CC8B637A-30B2-B346-8AFA-893FC0ED449A}"/>
              </a:ext>
            </a:extLst>
          </p:cNvPr>
          <p:cNvSpPr txBox="1"/>
          <p:nvPr/>
        </p:nvSpPr>
        <p:spPr>
          <a:xfrm>
            <a:off x="2757785" y="1759750"/>
            <a:ext cx="860403" cy="573875"/>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a:t>
            </a: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まで営業</a:t>
            </a:r>
            <a:endParaRPr sz="800" b="1" dirty="0">
              <a:latin typeface="Yu Gothic" panose="020B0400000000000000" pitchFamily="34" charset="-128"/>
              <a:ea typeface="Yu Gothic" panose="020B0400000000000000" pitchFamily="34" charset="-128"/>
              <a:cs typeface="YuGothic"/>
            </a:endParaRPr>
          </a:p>
        </p:txBody>
      </p:sp>
      <p:sp>
        <p:nvSpPr>
          <p:cNvPr id="39" name="object 23">
            <a:extLst>
              <a:ext uri="{FF2B5EF4-FFF2-40B4-BE49-F238E27FC236}">
                <a16:creationId xmlns:a16="http://schemas.microsoft.com/office/drawing/2014/main" id="{BB7D35D1-8202-F64F-8044-57CD68CCFEBA}"/>
              </a:ext>
            </a:extLst>
          </p:cNvPr>
          <p:cNvSpPr txBox="1"/>
          <p:nvPr/>
        </p:nvSpPr>
        <p:spPr>
          <a:xfrm>
            <a:off x="1267865" y="3033282"/>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〇〇レストランでランチ</a:t>
            </a:r>
            <a:endParaRPr sz="1100" b="1" dirty="0">
              <a:latin typeface="Yu Gothic" panose="020B0400000000000000" pitchFamily="34" charset="-128"/>
              <a:ea typeface="Yu Gothic" panose="020B0400000000000000" pitchFamily="34" charset="-128"/>
              <a:cs typeface="YuGothic"/>
            </a:endParaRPr>
          </a:p>
        </p:txBody>
      </p:sp>
      <p:sp>
        <p:nvSpPr>
          <p:cNvPr id="40" name="object 23">
            <a:extLst>
              <a:ext uri="{FF2B5EF4-FFF2-40B4-BE49-F238E27FC236}">
                <a16:creationId xmlns:a16="http://schemas.microsoft.com/office/drawing/2014/main" id="{E0A408A5-951E-3E4C-9D35-2C6FC8C7C877}"/>
              </a:ext>
            </a:extLst>
          </p:cNvPr>
          <p:cNvSpPr txBox="1"/>
          <p:nvPr/>
        </p:nvSpPr>
        <p:spPr>
          <a:xfrm>
            <a:off x="1267865" y="4542905"/>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〇〇に到着</a:t>
            </a:r>
            <a:endParaRPr sz="1100" b="1" dirty="0">
              <a:latin typeface="Yu Gothic" panose="020B0400000000000000" pitchFamily="34" charset="-128"/>
              <a:ea typeface="Yu Gothic" panose="020B0400000000000000" pitchFamily="34" charset="-128"/>
              <a:cs typeface="YuGothic"/>
            </a:endParaRPr>
          </a:p>
        </p:txBody>
      </p:sp>
      <p:sp>
        <p:nvSpPr>
          <p:cNvPr id="41" name="object 25">
            <a:extLst>
              <a:ext uri="{FF2B5EF4-FFF2-40B4-BE49-F238E27FC236}">
                <a16:creationId xmlns:a16="http://schemas.microsoft.com/office/drawing/2014/main" id="{69210110-746A-5F4E-B538-7AE4BD745DC2}"/>
              </a:ext>
            </a:extLst>
          </p:cNvPr>
          <p:cNvSpPr txBox="1"/>
          <p:nvPr/>
        </p:nvSpPr>
        <p:spPr>
          <a:xfrm>
            <a:off x="1276311" y="342349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42" name="object 25">
            <a:extLst>
              <a:ext uri="{FF2B5EF4-FFF2-40B4-BE49-F238E27FC236}">
                <a16:creationId xmlns:a16="http://schemas.microsoft.com/office/drawing/2014/main" id="{5195BD63-9A39-C34F-A083-219F0CA1E7D7}"/>
              </a:ext>
            </a:extLst>
          </p:cNvPr>
          <p:cNvSpPr txBox="1"/>
          <p:nvPr/>
        </p:nvSpPr>
        <p:spPr>
          <a:xfrm>
            <a:off x="1276311" y="4165367"/>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43" name="object 25">
            <a:extLst>
              <a:ext uri="{FF2B5EF4-FFF2-40B4-BE49-F238E27FC236}">
                <a16:creationId xmlns:a16="http://schemas.microsoft.com/office/drawing/2014/main" id="{EF184481-CE87-4D4D-88A4-2E9E57098F57}"/>
              </a:ext>
            </a:extLst>
          </p:cNvPr>
          <p:cNvSpPr txBox="1"/>
          <p:nvPr/>
        </p:nvSpPr>
        <p:spPr>
          <a:xfrm>
            <a:off x="1276310" y="3785805"/>
            <a:ext cx="310173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thic"/>
              </a:rPr>
              <a:t>バス停 「〇〇」  </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発　「〇〇〇〇」に</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着</a:t>
            </a:r>
            <a:endParaRPr sz="900" dirty="0">
              <a:latin typeface="Yu Gothic Medium" panose="020B0400000000000000" pitchFamily="34" charset="-128"/>
              <a:ea typeface="Yu Gothic Medium" panose="020B0400000000000000" pitchFamily="34" charset="-128"/>
              <a:cs typeface="YuGothic"/>
            </a:endParaRPr>
          </a:p>
        </p:txBody>
      </p:sp>
      <p:sp>
        <p:nvSpPr>
          <p:cNvPr id="44" name="object 33">
            <a:extLst>
              <a:ext uri="{FF2B5EF4-FFF2-40B4-BE49-F238E27FC236}">
                <a16:creationId xmlns:a16="http://schemas.microsoft.com/office/drawing/2014/main" id="{CECF3E0A-DD01-3541-A44B-D7CFB5CD9C9E}"/>
              </a:ext>
            </a:extLst>
          </p:cNvPr>
          <p:cNvSpPr txBox="1"/>
          <p:nvPr/>
        </p:nvSpPr>
        <p:spPr>
          <a:xfrm>
            <a:off x="3030518" y="4439783"/>
            <a:ext cx="842284" cy="386644"/>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5" name="object 33">
            <a:extLst>
              <a:ext uri="{FF2B5EF4-FFF2-40B4-BE49-F238E27FC236}">
                <a16:creationId xmlns:a16="http://schemas.microsoft.com/office/drawing/2014/main" id="{90B7F029-60A3-174F-96FF-D55A1BC6E31C}"/>
              </a:ext>
            </a:extLst>
          </p:cNvPr>
          <p:cNvSpPr txBox="1"/>
          <p:nvPr/>
        </p:nvSpPr>
        <p:spPr>
          <a:xfrm>
            <a:off x="3325130" y="3032972"/>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が</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有名</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6" name="object 33">
            <a:extLst>
              <a:ext uri="{FF2B5EF4-FFF2-40B4-BE49-F238E27FC236}">
                <a16:creationId xmlns:a16="http://schemas.microsoft.com/office/drawing/2014/main" id="{440F38D5-4088-144B-AA55-A37E22D067D8}"/>
              </a:ext>
            </a:extLst>
          </p:cNvPr>
          <p:cNvSpPr txBox="1"/>
          <p:nvPr/>
        </p:nvSpPr>
        <p:spPr>
          <a:xfrm>
            <a:off x="3325130" y="6031448"/>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の</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予約をする</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7" name="object 14">
            <a:extLst>
              <a:ext uri="{FF2B5EF4-FFF2-40B4-BE49-F238E27FC236}">
                <a16:creationId xmlns:a16="http://schemas.microsoft.com/office/drawing/2014/main" id="{9496A646-77D9-5F47-BA87-4FC3C9CEE5A4}"/>
              </a:ext>
            </a:extLst>
          </p:cNvPr>
          <p:cNvSpPr/>
          <p:nvPr/>
        </p:nvSpPr>
        <p:spPr>
          <a:xfrm>
            <a:off x="3618189" y="2736004"/>
            <a:ext cx="222250" cy="264795"/>
          </a:xfrm>
          <a:custGeom>
            <a:avLst/>
            <a:gdLst/>
            <a:ahLst/>
            <a:cxnLst/>
            <a:rect l="l" t="t" r="r" b="b"/>
            <a:pathLst>
              <a:path w="222250" h="264794">
                <a:moveTo>
                  <a:pt x="94386" y="77304"/>
                </a:moveTo>
                <a:lnTo>
                  <a:pt x="92456" y="37795"/>
                </a:lnTo>
                <a:lnTo>
                  <a:pt x="80264" y="1193"/>
                </a:lnTo>
                <a:lnTo>
                  <a:pt x="74422" y="1193"/>
                </a:lnTo>
                <a:lnTo>
                  <a:pt x="70015" y="6184"/>
                </a:lnTo>
                <a:lnTo>
                  <a:pt x="70015" y="57658"/>
                </a:lnTo>
                <a:lnTo>
                  <a:pt x="68961" y="61823"/>
                </a:lnTo>
                <a:lnTo>
                  <a:pt x="60337" y="61823"/>
                </a:lnTo>
                <a:lnTo>
                  <a:pt x="58699" y="58381"/>
                </a:lnTo>
                <a:lnTo>
                  <a:pt x="58483" y="4533"/>
                </a:lnTo>
                <a:lnTo>
                  <a:pt x="52628" y="0"/>
                </a:lnTo>
                <a:lnTo>
                  <a:pt x="41770" y="0"/>
                </a:lnTo>
                <a:lnTo>
                  <a:pt x="35902" y="4533"/>
                </a:lnTo>
                <a:lnTo>
                  <a:pt x="35902" y="58483"/>
                </a:lnTo>
                <a:lnTo>
                  <a:pt x="34036" y="61823"/>
                </a:lnTo>
                <a:lnTo>
                  <a:pt x="25438" y="61823"/>
                </a:lnTo>
                <a:lnTo>
                  <a:pt x="24384" y="57658"/>
                </a:lnTo>
                <a:lnTo>
                  <a:pt x="24384" y="6184"/>
                </a:lnTo>
                <a:lnTo>
                  <a:pt x="19964" y="1193"/>
                </a:lnTo>
                <a:lnTo>
                  <a:pt x="1943" y="37909"/>
                </a:lnTo>
                <a:lnTo>
                  <a:pt x="0" y="77304"/>
                </a:lnTo>
                <a:lnTo>
                  <a:pt x="2324" y="93192"/>
                </a:lnTo>
                <a:lnTo>
                  <a:pt x="8445" y="105498"/>
                </a:lnTo>
                <a:lnTo>
                  <a:pt x="16319" y="114249"/>
                </a:lnTo>
                <a:lnTo>
                  <a:pt x="23914" y="119430"/>
                </a:lnTo>
                <a:lnTo>
                  <a:pt x="29883" y="122415"/>
                </a:lnTo>
                <a:lnTo>
                  <a:pt x="33591" y="128625"/>
                </a:lnTo>
                <a:lnTo>
                  <a:pt x="33591" y="135585"/>
                </a:lnTo>
                <a:lnTo>
                  <a:pt x="30149" y="263779"/>
                </a:lnTo>
                <a:lnTo>
                  <a:pt x="30962" y="264223"/>
                </a:lnTo>
                <a:lnTo>
                  <a:pt x="63906" y="264134"/>
                </a:lnTo>
                <a:lnTo>
                  <a:pt x="64325" y="263309"/>
                </a:lnTo>
                <a:lnTo>
                  <a:pt x="60794" y="135610"/>
                </a:lnTo>
                <a:lnTo>
                  <a:pt x="60794" y="128625"/>
                </a:lnTo>
                <a:lnTo>
                  <a:pt x="64503" y="122415"/>
                </a:lnTo>
                <a:lnTo>
                  <a:pt x="70472" y="119430"/>
                </a:lnTo>
                <a:lnTo>
                  <a:pt x="78079" y="114236"/>
                </a:lnTo>
                <a:lnTo>
                  <a:pt x="85953" y="105498"/>
                </a:lnTo>
                <a:lnTo>
                  <a:pt x="92075" y="93192"/>
                </a:lnTo>
                <a:lnTo>
                  <a:pt x="94386" y="77304"/>
                </a:lnTo>
                <a:close/>
              </a:path>
              <a:path w="222250" h="264794">
                <a:moveTo>
                  <a:pt x="222173" y="69545"/>
                </a:moveTo>
                <a:lnTo>
                  <a:pt x="217995" y="41402"/>
                </a:lnTo>
                <a:lnTo>
                  <a:pt x="207086" y="20129"/>
                </a:lnTo>
                <a:lnTo>
                  <a:pt x="191922" y="6692"/>
                </a:lnTo>
                <a:lnTo>
                  <a:pt x="174980" y="2006"/>
                </a:lnTo>
                <a:lnTo>
                  <a:pt x="158026" y="6692"/>
                </a:lnTo>
                <a:lnTo>
                  <a:pt x="142875" y="20129"/>
                </a:lnTo>
                <a:lnTo>
                  <a:pt x="131965" y="41402"/>
                </a:lnTo>
                <a:lnTo>
                  <a:pt x="127787" y="69545"/>
                </a:lnTo>
                <a:lnTo>
                  <a:pt x="130937" y="87655"/>
                </a:lnTo>
                <a:lnTo>
                  <a:pt x="138150" y="102654"/>
                </a:lnTo>
                <a:lnTo>
                  <a:pt x="146113" y="113525"/>
                </a:lnTo>
                <a:lnTo>
                  <a:pt x="152463" y="120192"/>
                </a:lnTo>
                <a:lnTo>
                  <a:pt x="161378" y="128701"/>
                </a:lnTo>
                <a:lnTo>
                  <a:pt x="161378" y="135585"/>
                </a:lnTo>
                <a:lnTo>
                  <a:pt x="157937" y="263779"/>
                </a:lnTo>
                <a:lnTo>
                  <a:pt x="158750" y="264223"/>
                </a:lnTo>
                <a:lnTo>
                  <a:pt x="191693" y="264121"/>
                </a:lnTo>
                <a:lnTo>
                  <a:pt x="192125" y="263296"/>
                </a:lnTo>
                <a:lnTo>
                  <a:pt x="188582" y="135610"/>
                </a:lnTo>
                <a:lnTo>
                  <a:pt x="188582" y="128701"/>
                </a:lnTo>
                <a:lnTo>
                  <a:pt x="198475" y="119265"/>
                </a:lnTo>
                <a:lnTo>
                  <a:pt x="203847" y="113525"/>
                </a:lnTo>
                <a:lnTo>
                  <a:pt x="211810" y="102641"/>
                </a:lnTo>
                <a:lnTo>
                  <a:pt x="219024" y="87642"/>
                </a:lnTo>
                <a:lnTo>
                  <a:pt x="222173" y="69545"/>
                </a:lnTo>
                <a:close/>
              </a:path>
            </a:pathLst>
          </a:custGeom>
          <a:solidFill>
            <a:srgbClr val="F2632D"/>
          </a:solidFill>
        </p:spPr>
        <p:txBody>
          <a:bodyPr wrap="square" lIns="0" tIns="0" rIns="0" bIns="0" rtlCol="0"/>
          <a:lstStyle/>
          <a:p>
            <a:endParaRPr/>
          </a:p>
        </p:txBody>
      </p:sp>
      <p:pic>
        <p:nvPicPr>
          <p:cNvPr id="48" name="object 18">
            <a:extLst>
              <a:ext uri="{FF2B5EF4-FFF2-40B4-BE49-F238E27FC236}">
                <a16:creationId xmlns:a16="http://schemas.microsoft.com/office/drawing/2014/main" id="{255B55E0-A304-A448-9D70-AD4B7A6E859A}"/>
              </a:ext>
            </a:extLst>
          </p:cNvPr>
          <p:cNvPicPr/>
          <p:nvPr/>
        </p:nvPicPr>
        <p:blipFill>
          <a:blip r:embed="rId5" cstate="print"/>
          <a:stretch>
            <a:fillRect/>
          </a:stretch>
        </p:blipFill>
        <p:spPr>
          <a:xfrm>
            <a:off x="3218617" y="4933438"/>
            <a:ext cx="540791" cy="537692"/>
          </a:xfrm>
          <a:prstGeom prst="rect">
            <a:avLst/>
          </a:prstGeom>
        </p:spPr>
      </p:pic>
      <p:sp>
        <p:nvSpPr>
          <p:cNvPr id="2" name="図プレースホルダー 1">
            <a:extLst>
              <a:ext uri="{FF2B5EF4-FFF2-40B4-BE49-F238E27FC236}">
                <a16:creationId xmlns:a16="http://schemas.microsoft.com/office/drawing/2014/main" id="{B994C6AF-9F9A-5446-A46A-DEB4B222B8A7}"/>
              </a:ext>
            </a:extLst>
          </p:cNvPr>
          <p:cNvSpPr>
            <a:spLocks noGrp="1"/>
          </p:cNvSpPr>
          <p:nvPr>
            <p:ph type="pic" sz="quarter" idx="10"/>
          </p:nvPr>
        </p:nvSpPr>
        <p:spPr>
          <a:xfrm>
            <a:off x="3662082" y="1433513"/>
            <a:ext cx="867600" cy="936000"/>
          </a:xfrm>
        </p:spPr>
      </p:sp>
      <p:pic>
        <p:nvPicPr>
          <p:cNvPr id="51" name="object 57">
            <a:extLst>
              <a:ext uri="{FF2B5EF4-FFF2-40B4-BE49-F238E27FC236}">
                <a16:creationId xmlns:a16="http://schemas.microsoft.com/office/drawing/2014/main" id="{38C24513-F93D-CA40-9410-F419B5E63CF5}"/>
              </a:ext>
            </a:extLst>
          </p:cNvPr>
          <p:cNvPicPr/>
          <p:nvPr/>
        </p:nvPicPr>
        <p:blipFill>
          <a:blip r:embed="rId6" cstate="print"/>
          <a:stretch>
            <a:fillRect/>
          </a:stretch>
        </p:blipFill>
        <p:spPr>
          <a:xfrm>
            <a:off x="491845" y="868285"/>
            <a:ext cx="240855" cy="271085"/>
          </a:xfrm>
          <a:prstGeom prst="rect">
            <a:avLst/>
          </a:prstGeom>
        </p:spPr>
      </p:pic>
      <p:pic>
        <p:nvPicPr>
          <p:cNvPr id="52" name="object 58">
            <a:extLst>
              <a:ext uri="{FF2B5EF4-FFF2-40B4-BE49-F238E27FC236}">
                <a16:creationId xmlns:a16="http://schemas.microsoft.com/office/drawing/2014/main" id="{8746C137-049E-3046-9064-807135A808BA}"/>
              </a:ext>
            </a:extLst>
          </p:cNvPr>
          <p:cNvPicPr/>
          <p:nvPr/>
        </p:nvPicPr>
        <p:blipFill>
          <a:blip r:embed="rId7" cstate="print"/>
          <a:stretch>
            <a:fillRect/>
          </a:stretch>
        </p:blipFill>
        <p:spPr>
          <a:xfrm>
            <a:off x="4654189" y="868285"/>
            <a:ext cx="240855" cy="271085"/>
          </a:xfrm>
          <a:prstGeom prst="rect">
            <a:avLst/>
          </a:prstGeom>
        </p:spPr>
      </p:pic>
      <p:sp>
        <p:nvSpPr>
          <p:cNvPr id="53" name="object 28">
            <a:extLst>
              <a:ext uri="{FF2B5EF4-FFF2-40B4-BE49-F238E27FC236}">
                <a16:creationId xmlns:a16="http://schemas.microsoft.com/office/drawing/2014/main" id="{1BCAB839-E8AD-DD4C-9286-3D7E67F2C8AB}"/>
              </a:ext>
            </a:extLst>
          </p:cNvPr>
          <p:cNvSpPr txBox="1"/>
          <p:nvPr/>
        </p:nvSpPr>
        <p:spPr>
          <a:xfrm>
            <a:off x="1267864" y="5480708"/>
            <a:ext cx="170332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80" dirty="0">
                <a:solidFill>
                  <a:srgbClr val="DC5E28"/>
                </a:solidFill>
                <a:latin typeface="Yu Gothic" panose="020B0400000000000000" pitchFamily="34" charset="-128"/>
                <a:ea typeface="Yu Gothic" panose="020B0400000000000000" pitchFamily="34" charset="-128"/>
                <a:cs typeface="YuGothic"/>
              </a:rPr>
              <a:t>〇</a:t>
            </a:r>
            <a:r>
              <a:rPr sz="1100" b="1" spc="-130" dirty="0">
                <a:solidFill>
                  <a:srgbClr val="DC5E28"/>
                </a:solidFill>
                <a:latin typeface="Yu Gothic" panose="020B0400000000000000" pitchFamily="34" charset="-128"/>
                <a:ea typeface="Yu Gothic" panose="020B0400000000000000" pitchFamily="34" charset="-128"/>
                <a:cs typeface="YuGothic"/>
              </a:rPr>
              <a:t>カ</a:t>
            </a:r>
            <a:r>
              <a:rPr sz="1100" b="1" spc="-215" dirty="0">
                <a:solidFill>
                  <a:srgbClr val="DC5E28"/>
                </a:solidFill>
                <a:latin typeface="Yu Gothic" panose="020B0400000000000000" pitchFamily="34" charset="-128"/>
                <a:ea typeface="Yu Gothic" panose="020B0400000000000000" pitchFamily="34" charset="-128"/>
                <a:cs typeface="YuGothic"/>
              </a:rPr>
              <a:t>フ</a:t>
            </a:r>
            <a:r>
              <a:rPr sz="1100" b="1" spc="-190" dirty="0">
                <a:solidFill>
                  <a:srgbClr val="DC5E28"/>
                </a:solidFill>
                <a:latin typeface="Yu Gothic" panose="020B0400000000000000" pitchFamily="34" charset="-128"/>
                <a:ea typeface="Yu Gothic" panose="020B0400000000000000" pitchFamily="34" charset="-128"/>
                <a:cs typeface="YuGothic"/>
              </a:rPr>
              <a:t>ェ</a:t>
            </a:r>
            <a:r>
              <a:rPr sz="1100" b="1" spc="-50" dirty="0">
                <a:solidFill>
                  <a:srgbClr val="DC5E28"/>
                </a:solidFill>
                <a:latin typeface="Yu Gothic" panose="020B0400000000000000" pitchFamily="34" charset="-128"/>
                <a:ea typeface="Yu Gothic" panose="020B0400000000000000" pitchFamily="34" charset="-128"/>
                <a:cs typeface="YuGothic"/>
              </a:rPr>
              <a:t>で</a:t>
            </a:r>
            <a:r>
              <a:rPr sz="1100" b="1" spc="-65" dirty="0">
                <a:solidFill>
                  <a:srgbClr val="DC5E28"/>
                </a:solidFill>
                <a:latin typeface="Yu Gothic" panose="020B0400000000000000" pitchFamily="34" charset="-128"/>
                <a:ea typeface="Yu Gothic" panose="020B0400000000000000" pitchFamily="34" charset="-128"/>
                <a:cs typeface="YuGothic"/>
              </a:rPr>
              <a:t>お</a:t>
            </a:r>
            <a:r>
              <a:rPr sz="1100" b="1" dirty="0">
                <a:solidFill>
                  <a:srgbClr val="DC5E28"/>
                </a:solidFill>
                <a:latin typeface="Yu Gothic" panose="020B0400000000000000" pitchFamily="34" charset="-128"/>
                <a:ea typeface="Yu Gothic" panose="020B0400000000000000" pitchFamily="34" charset="-128"/>
                <a:cs typeface="YuGothic"/>
              </a:rPr>
              <a:t>茶</a:t>
            </a:r>
            <a:endParaRPr sz="1100" b="1" dirty="0">
              <a:latin typeface="Yu Gothic" panose="020B0400000000000000" pitchFamily="34" charset="-128"/>
              <a:ea typeface="Yu Gothic" panose="020B0400000000000000" pitchFamily="34" charset="-128"/>
              <a:cs typeface="YuGothic"/>
            </a:endParaRPr>
          </a:p>
        </p:txBody>
      </p:sp>
      <p:sp>
        <p:nvSpPr>
          <p:cNvPr id="54" name="object 31">
            <a:extLst>
              <a:ext uri="{FF2B5EF4-FFF2-40B4-BE49-F238E27FC236}">
                <a16:creationId xmlns:a16="http://schemas.microsoft.com/office/drawing/2014/main" id="{D6E1F3BB-0C40-384F-A1BF-D5E69E56F3C7}"/>
              </a:ext>
            </a:extLst>
          </p:cNvPr>
          <p:cNvSpPr txBox="1"/>
          <p:nvPr/>
        </p:nvSpPr>
        <p:spPr>
          <a:xfrm>
            <a:off x="1276311" y="5899021"/>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55" name="object 16">
            <a:extLst>
              <a:ext uri="{FF2B5EF4-FFF2-40B4-BE49-F238E27FC236}">
                <a16:creationId xmlns:a16="http://schemas.microsoft.com/office/drawing/2014/main" id="{481E54D1-A22F-F641-8299-A1B171906AAF}"/>
              </a:ext>
            </a:extLst>
          </p:cNvPr>
          <p:cNvSpPr txBox="1"/>
          <p:nvPr/>
        </p:nvSpPr>
        <p:spPr>
          <a:xfrm>
            <a:off x="674138" y="550379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Tree>
    <p:extLst>
      <p:ext uri="{BB962C8B-B14F-4D97-AF65-F5344CB8AC3E}">
        <p14:creationId xmlns:p14="http://schemas.microsoft.com/office/powerpoint/2010/main" val="149040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object 2">
            <a:extLst>
              <a:ext uri="{FF2B5EF4-FFF2-40B4-BE49-F238E27FC236}">
                <a16:creationId xmlns:a16="http://schemas.microsoft.com/office/drawing/2014/main" id="{649C5B27-B49E-5441-AF0F-4E9ECA190A5C}"/>
              </a:ext>
            </a:extLst>
          </p:cNvPr>
          <p:cNvPicPr/>
          <p:nvPr/>
        </p:nvPicPr>
        <p:blipFill>
          <a:blip r:embed="rId2" cstate="print"/>
          <a:stretch>
            <a:fillRect/>
          </a:stretch>
        </p:blipFill>
        <p:spPr>
          <a:xfrm>
            <a:off x="-7315" y="0"/>
            <a:ext cx="5383987" cy="7559992"/>
          </a:xfrm>
          <a:prstGeom prst="rect">
            <a:avLst/>
          </a:prstGeom>
          <a:solidFill>
            <a:srgbClr val="ECE0FB"/>
          </a:solidFill>
        </p:spPr>
      </p:pic>
      <p:sp>
        <p:nvSpPr>
          <p:cNvPr id="27" name="角丸四角形 26">
            <a:extLst>
              <a:ext uri="{FF2B5EF4-FFF2-40B4-BE49-F238E27FC236}">
                <a16:creationId xmlns:a16="http://schemas.microsoft.com/office/drawing/2014/main" id="{6CABF9E6-4118-FD40-829D-DEA3CC48CCD2}"/>
              </a:ext>
            </a:extLst>
          </p:cNvPr>
          <p:cNvSpPr/>
          <p:nvPr/>
        </p:nvSpPr>
        <p:spPr>
          <a:xfrm>
            <a:off x="378343"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7033D89B-4F11-5044-918B-77DD276EC2F6}"/>
              </a:ext>
            </a:extLst>
          </p:cNvPr>
          <p:cNvSpPr/>
          <p:nvPr/>
        </p:nvSpPr>
        <p:spPr>
          <a:xfrm>
            <a:off x="2863635"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A35C52A7-7161-C84B-A3BA-9D5E7E78CAAC}"/>
              </a:ext>
            </a:extLst>
          </p:cNvPr>
          <p:cNvSpPr/>
          <p:nvPr/>
        </p:nvSpPr>
        <p:spPr>
          <a:xfrm>
            <a:off x="378343"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10CBF64F-8BE0-5341-BEF1-DE7F6BD3954B}"/>
              </a:ext>
            </a:extLst>
          </p:cNvPr>
          <p:cNvSpPr/>
          <p:nvPr/>
        </p:nvSpPr>
        <p:spPr>
          <a:xfrm>
            <a:off x="2863635"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object 55">
            <a:extLst>
              <a:ext uri="{FF2B5EF4-FFF2-40B4-BE49-F238E27FC236}">
                <a16:creationId xmlns:a16="http://schemas.microsoft.com/office/drawing/2014/main" id="{81705A1B-1077-3F4A-A557-D1AA4FA7A7F4}"/>
              </a:ext>
            </a:extLst>
          </p:cNvPr>
          <p:cNvSpPr txBox="1"/>
          <p:nvPr/>
        </p:nvSpPr>
        <p:spPr>
          <a:xfrm>
            <a:off x="513723" y="2690495"/>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2" name="object 55">
            <a:extLst>
              <a:ext uri="{FF2B5EF4-FFF2-40B4-BE49-F238E27FC236}">
                <a16:creationId xmlns:a16="http://schemas.microsoft.com/office/drawing/2014/main" id="{6029FEF5-AA9D-1749-BE36-20243AD7B08C}"/>
              </a:ext>
            </a:extLst>
          </p:cNvPr>
          <p:cNvSpPr txBox="1"/>
          <p:nvPr/>
        </p:nvSpPr>
        <p:spPr>
          <a:xfrm>
            <a:off x="3006757" y="2690495"/>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3" name="object 55">
            <a:extLst>
              <a:ext uri="{FF2B5EF4-FFF2-40B4-BE49-F238E27FC236}">
                <a16:creationId xmlns:a16="http://schemas.microsoft.com/office/drawing/2014/main" id="{08869314-729A-A949-B717-A5B8CF961F42}"/>
              </a:ext>
            </a:extLst>
          </p:cNvPr>
          <p:cNvSpPr txBox="1"/>
          <p:nvPr/>
        </p:nvSpPr>
        <p:spPr>
          <a:xfrm>
            <a:off x="513723" y="5934027"/>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4" name="object 55">
            <a:extLst>
              <a:ext uri="{FF2B5EF4-FFF2-40B4-BE49-F238E27FC236}">
                <a16:creationId xmlns:a16="http://schemas.microsoft.com/office/drawing/2014/main" id="{6E5038BC-3581-2C42-8DBA-5DCD77495BAA}"/>
              </a:ext>
            </a:extLst>
          </p:cNvPr>
          <p:cNvSpPr txBox="1"/>
          <p:nvPr/>
        </p:nvSpPr>
        <p:spPr>
          <a:xfrm>
            <a:off x="3006757" y="5934027"/>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grpSp>
        <p:nvGrpSpPr>
          <p:cNvPr id="36" name="object 44">
            <a:extLst>
              <a:ext uri="{FF2B5EF4-FFF2-40B4-BE49-F238E27FC236}">
                <a16:creationId xmlns:a16="http://schemas.microsoft.com/office/drawing/2014/main" id="{FC6E97C2-A250-AD4A-8F20-9F74D03C09F8}"/>
              </a:ext>
            </a:extLst>
          </p:cNvPr>
          <p:cNvGrpSpPr/>
          <p:nvPr/>
        </p:nvGrpSpPr>
        <p:grpSpPr>
          <a:xfrm>
            <a:off x="1063695" y="863780"/>
            <a:ext cx="784860" cy="248285"/>
            <a:chOff x="1859372" y="3063092"/>
            <a:chExt cx="784860" cy="248285"/>
          </a:xfrm>
        </p:grpSpPr>
        <p:pic>
          <p:nvPicPr>
            <p:cNvPr id="37" name="object 45">
              <a:extLst>
                <a:ext uri="{FF2B5EF4-FFF2-40B4-BE49-F238E27FC236}">
                  <a16:creationId xmlns:a16="http://schemas.microsoft.com/office/drawing/2014/main" id="{ADB2A3D5-C60E-7A43-B138-2F3661CA36F7}"/>
                </a:ext>
              </a:extLst>
            </p:cNvPr>
            <p:cNvPicPr/>
            <p:nvPr/>
          </p:nvPicPr>
          <p:blipFill>
            <a:blip r:embed="rId3" cstate="print"/>
            <a:stretch>
              <a:fillRect/>
            </a:stretch>
          </p:blipFill>
          <p:spPr>
            <a:xfrm>
              <a:off x="1862465" y="3066185"/>
              <a:ext cx="778065" cy="241820"/>
            </a:xfrm>
            <a:prstGeom prst="rect">
              <a:avLst/>
            </a:prstGeom>
          </p:spPr>
        </p:pic>
        <p:sp>
          <p:nvSpPr>
            <p:cNvPr id="38" name="object 46">
              <a:extLst>
                <a:ext uri="{FF2B5EF4-FFF2-40B4-BE49-F238E27FC236}">
                  <a16:creationId xmlns:a16="http://schemas.microsoft.com/office/drawing/2014/main" id="{6E62A237-59F8-2A44-9A56-5FAC46B964DD}"/>
                </a:ext>
              </a:extLst>
            </p:cNvPr>
            <p:cNvSpPr/>
            <p:nvPr/>
          </p:nvSpPr>
          <p:spPr>
            <a:xfrm>
              <a:off x="1862465" y="3066185"/>
              <a:ext cx="778510" cy="241935"/>
            </a:xfrm>
            <a:custGeom>
              <a:avLst/>
              <a:gdLst/>
              <a:ahLst/>
              <a:cxnLst/>
              <a:rect l="l" t="t" r="r" b="b"/>
              <a:pathLst>
                <a:path w="778510" h="241935">
                  <a:moveTo>
                    <a:pt x="14592" y="241820"/>
                  </a:moveTo>
                  <a:lnTo>
                    <a:pt x="32562" y="217754"/>
                  </a:lnTo>
                  <a:lnTo>
                    <a:pt x="10947" y="196938"/>
                  </a:lnTo>
                  <a:lnTo>
                    <a:pt x="28917" y="172872"/>
                  </a:lnTo>
                  <a:lnTo>
                    <a:pt x="7302" y="151993"/>
                  </a:lnTo>
                  <a:lnTo>
                    <a:pt x="25273" y="127939"/>
                  </a:lnTo>
                  <a:lnTo>
                    <a:pt x="3657" y="107048"/>
                  </a:lnTo>
                  <a:lnTo>
                    <a:pt x="21615" y="82905"/>
                  </a:lnTo>
                  <a:lnTo>
                    <a:pt x="0" y="61975"/>
                  </a:lnTo>
                  <a:lnTo>
                    <a:pt x="763460" y="0"/>
                  </a:lnTo>
                  <a:lnTo>
                    <a:pt x="745490" y="24066"/>
                  </a:lnTo>
                  <a:lnTo>
                    <a:pt x="767105" y="44894"/>
                  </a:lnTo>
                  <a:lnTo>
                    <a:pt x="749134" y="68948"/>
                  </a:lnTo>
                  <a:lnTo>
                    <a:pt x="770763" y="89827"/>
                  </a:lnTo>
                  <a:lnTo>
                    <a:pt x="752779" y="113880"/>
                  </a:lnTo>
                  <a:lnTo>
                    <a:pt x="774407" y="134772"/>
                  </a:lnTo>
                  <a:lnTo>
                    <a:pt x="756437" y="158915"/>
                  </a:lnTo>
                  <a:lnTo>
                    <a:pt x="778065" y="179844"/>
                  </a:lnTo>
                  <a:lnTo>
                    <a:pt x="14592" y="241820"/>
                  </a:lnTo>
                  <a:close/>
                </a:path>
              </a:pathLst>
            </a:custGeom>
            <a:ln w="6184">
              <a:solidFill>
                <a:srgbClr val="414042"/>
              </a:solidFill>
            </a:ln>
          </p:spPr>
          <p:txBody>
            <a:bodyPr wrap="square" lIns="0" tIns="0" rIns="0" bIns="0" rtlCol="0"/>
            <a:lstStyle/>
            <a:p>
              <a:endParaRPr/>
            </a:p>
          </p:txBody>
        </p:sp>
      </p:grpSp>
      <p:grpSp>
        <p:nvGrpSpPr>
          <p:cNvPr id="39" name="object 47">
            <a:extLst>
              <a:ext uri="{FF2B5EF4-FFF2-40B4-BE49-F238E27FC236}">
                <a16:creationId xmlns:a16="http://schemas.microsoft.com/office/drawing/2014/main" id="{AB12D774-2748-9447-9C51-9B9B245D877F}"/>
              </a:ext>
            </a:extLst>
          </p:cNvPr>
          <p:cNvGrpSpPr/>
          <p:nvPr/>
        </p:nvGrpSpPr>
        <p:grpSpPr>
          <a:xfrm>
            <a:off x="3557282" y="4126506"/>
            <a:ext cx="780415" cy="225425"/>
            <a:chOff x="4083456" y="3074399"/>
            <a:chExt cx="780415" cy="225425"/>
          </a:xfrm>
        </p:grpSpPr>
        <p:pic>
          <p:nvPicPr>
            <p:cNvPr id="40" name="object 48">
              <a:extLst>
                <a:ext uri="{FF2B5EF4-FFF2-40B4-BE49-F238E27FC236}">
                  <a16:creationId xmlns:a16="http://schemas.microsoft.com/office/drawing/2014/main" id="{F6044113-41A2-5E45-9A3C-5BF0A9D7B745}"/>
                </a:ext>
              </a:extLst>
            </p:cNvPr>
            <p:cNvPicPr/>
            <p:nvPr/>
          </p:nvPicPr>
          <p:blipFill>
            <a:blip r:embed="rId4" cstate="print"/>
            <a:stretch>
              <a:fillRect/>
            </a:stretch>
          </p:blipFill>
          <p:spPr>
            <a:xfrm>
              <a:off x="4086549" y="3077492"/>
              <a:ext cx="774179" cy="219214"/>
            </a:xfrm>
            <a:prstGeom prst="rect">
              <a:avLst/>
            </a:prstGeom>
          </p:spPr>
        </p:pic>
        <p:sp>
          <p:nvSpPr>
            <p:cNvPr id="41" name="object 49">
              <a:extLst>
                <a:ext uri="{FF2B5EF4-FFF2-40B4-BE49-F238E27FC236}">
                  <a16:creationId xmlns:a16="http://schemas.microsoft.com/office/drawing/2014/main" id="{8025E324-8DEA-1340-82A8-8BCEBB708A45}"/>
                </a:ext>
              </a:extLst>
            </p:cNvPr>
            <p:cNvSpPr/>
            <p:nvPr/>
          </p:nvSpPr>
          <p:spPr>
            <a:xfrm>
              <a:off x="4086549" y="3077492"/>
              <a:ext cx="774700" cy="219710"/>
            </a:xfrm>
            <a:custGeom>
              <a:avLst/>
              <a:gdLst/>
              <a:ahLst/>
              <a:cxnLst/>
              <a:rect l="l" t="t" r="r" b="b"/>
              <a:pathLst>
                <a:path w="774700" h="219710">
                  <a:moveTo>
                    <a:pt x="9194" y="219214"/>
                  </a:moveTo>
                  <a:lnTo>
                    <a:pt x="27876" y="195694"/>
                  </a:lnTo>
                  <a:lnTo>
                    <a:pt x="6896" y="174244"/>
                  </a:lnTo>
                  <a:lnTo>
                    <a:pt x="25590" y="150723"/>
                  </a:lnTo>
                  <a:lnTo>
                    <a:pt x="4597" y="129222"/>
                  </a:lnTo>
                  <a:lnTo>
                    <a:pt x="23279" y="105714"/>
                  </a:lnTo>
                  <a:lnTo>
                    <a:pt x="2311" y="84175"/>
                  </a:lnTo>
                  <a:lnTo>
                    <a:pt x="20980" y="60591"/>
                  </a:lnTo>
                  <a:lnTo>
                    <a:pt x="0" y="39027"/>
                  </a:lnTo>
                  <a:lnTo>
                    <a:pt x="764984" y="0"/>
                  </a:lnTo>
                  <a:lnTo>
                    <a:pt x="746302" y="23507"/>
                  </a:lnTo>
                  <a:lnTo>
                    <a:pt x="767283" y="44970"/>
                  </a:lnTo>
                  <a:lnTo>
                    <a:pt x="748601" y="68478"/>
                  </a:lnTo>
                  <a:lnTo>
                    <a:pt x="769581" y="89992"/>
                  </a:lnTo>
                  <a:lnTo>
                    <a:pt x="750887" y="113499"/>
                  </a:lnTo>
                  <a:lnTo>
                    <a:pt x="771867" y="135026"/>
                  </a:lnTo>
                  <a:lnTo>
                    <a:pt x="753198" y="158623"/>
                  </a:lnTo>
                  <a:lnTo>
                    <a:pt x="774179" y="180187"/>
                  </a:lnTo>
                  <a:lnTo>
                    <a:pt x="9194" y="219214"/>
                  </a:lnTo>
                  <a:close/>
                </a:path>
              </a:pathLst>
            </a:custGeom>
            <a:ln w="6184">
              <a:solidFill>
                <a:srgbClr val="414042"/>
              </a:solidFill>
            </a:ln>
          </p:spPr>
          <p:txBody>
            <a:bodyPr wrap="square" lIns="0" tIns="0" rIns="0" bIns="0" rtlCol="0"/>
            <a:lstStyle/>
            <a:p>
              <a:endParaRPr/>
            </a:p>
          </p:txBody>
        </p:sp>
      </p:grpSp>
      <p:grpSp>
        <p:nvGrpSpPr>
          <p:cNvPr id="42" name="object 52">
            <a:extLst>
              <a:ext uri="{FF2B5EF4-FFF2-40B4-BE49-F238E27FC236}">
                <a16:creationId xmlns:a16="http://schemas.microsoft.com/office/drawing/2014/main" id="{0D6F08C2-5036-4F44-8958-8E5544EA694A}"/>
              </a:ext>
            </a:extLst>
          </p:cNvPr>
          <p:cNvGrpSpPr/>
          <p:nvPr/>
        </p:nvGrpSpPr>
        <p:grpSpPr>
          <a:xfrm>
            <a:off x="3528104" y="879882"/>
            <a:ext cx="783590" cy="241935"/>
            <a:chOff x="2971912" y="3066185"/>
            <a:chExt cx="783590" cy="241935"/>
          </a:xfrm>
        </p:grpSpPr>
        <p:sp>
          <p:nvSpPr>
            <p:cNvPr id="43" name="object 53">
              <a:extLst>
                <a:ext uri="{FF2B5EF4-FFF2-40B4-BE49-F238E27FC236}">
                  <a16:creationId xmlns:a16="http://schemas.microsoft.com/office/drawing/2014/main" id="{06BB62FB-7498-CE4E-B8FE-B010CA109085}"/>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44" name="object 54">
              <a:extLst>
                <a:ext uri="{FF2B5EF4-FFF2-40B4-BE49-F238E27FC236}">
                  <a16:creationId xmlns:a16="http://schemas.microsoft.com/office/drawing/2014/main" id="{343FB8FF-737A-3A45-BA23-BBFD774D5251}"/>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grpSp>
        <p:nvGrpSpPr>
          <p:cNvPr id="45" name="object 52">
            <a:extLst>
              <a:ext uri="{FF2B5EF4-FFF2-40B4-BE49-F238E27FC236}">
                <a16:creationId xmlns:a16="http://schemas.microsoft.com/office/drawing/2014/main" id="{F4378649-7024-8F48-9073-4B5C9803C454}"/>
              </a:ext>
            </a:extLst>
          </p:cNvPr>
          <p:cNvGrpSpPr/>
          <p:nvPr/>
        </p:nvGrpSpPr>
        <p:grpSpPr>
          <a:xfrm>
            <a:off x="1056461" y="4123414"/>
            <a:ext cx="783590" cy="241935"/>
            <a:chOff x="2971912" y="3066185"/>
            <a:chExt cx="783590" cy="241935"/>
          </a:xfrm>
        </p:grpSpPr>
        <p:sp>
          <p:nvSpPr>
            <p:cNvPr id="46" name="object 53">
              <a:extLst>
                <a:ext uri="{FF2B5EF4-FFF2-40B4-BE49-F238E27FC236}">
                  <a16:creationId xmlns:a16="http://schemas.microsoft.com/office/drawing/2014/main" id="{3B91EF5A-17BB-1146-B006-4B9B5A3FE6B9}"/>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47" name="object 54">
              <a:extLst>
                <a:ext uri="{FF2B5EF4-FFF2-40B4-BE49-F238E27FC236}">
                  <a16:creationId xmlns:a16="http://schemas.microsoft.com/office/drawing/2014/main" id="{312CE573-0BAF-5744-B04F-C4B83F07EF87}"/>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pic>
        <p:nvPicPr>
          <p:cNvPr id="49" name="図 48">
            <a:extLst>
              <a:ext uri="{FF2B5EF4-FFF2-40B4-BE49-F238E27FC236}">
                <a16:creationId xmlns:a16="http://schemas.microsoft.com/office/drawing/2014/main" id="{A1B41BD0-5DD9-554A-8CF5-683AADECFCF1}"/>
              </a:ext>
            </a:extLst>
          </p:cNvPr>
          <p:cNvPicPr>
            <a:picLocks noChangeAspect="1"/>
          </p:cNvPicPr>
          <p:nvPr/>
        </p:nvPicPr>
        <p:blipFill>
          <a:blip r:embed="rId5"/>
          <a:stretch>
            <a:fillRect/>
          </a:stretch>
        </p:blipFill>
        <p:spPr>
          <a:xfrm>
            <a:off x="1434820" y="342265"/>
            <a:ext cx="2501900" cy="444500"/>
          </a:xfrm>
          <a:prstGeom prst="rect">
            <a:avLst/>
          </a:prstGeom>
        </p:spPr>
      </p:pic>
      <p:sp>
        <p:nvSpPr>
          <p:cNvPr id="2" name="図プレースホルダー 1">
            <a:extLst>
              <a:ext uri="{FF2B5EF4-FFF2-40B4-BE49-F238E27FC236}">
                <a16:creationId xmlns:a16="http://schemas.microsoft.com/office/drawing/2014/main" id="{3C174C6F-F896-4D48-8CC8-1BB377C4B991}"/>
              </a:ext>
            </a:extLst>
          </p:cNvPr>
          <p:cNvSpPr>
            <a:spLocks noGrp="1"/>
          </p:cNvSpPr>
          <p:nvPr>
            <p:ph type="pic" sz="quarter" idx="11"/>
          </p:nvPr>
        </p:nvSpPr>
        <p:spPr>
          <a:xfrm>
            <a:off x="542063" y="1220788"/>
            <a:ext cx="1800225" cy="1439988"/>
          </a:xfrm>
        </p:spPr>
      </p:sp>
      <p:sp>
        <p:nvSpPr>
          <p:cNvPr id="3" name="図プレースホルダー 2">
            <a:extLst>
              <a:ext uri="{FF2B5EF4-FFF2-40B4-BE49-F238E27FC236}">
                <a16:creationId xmlns:a16="http://schemas.microsoft.com/office/drawing/2014/main" id="{75C99C48-A969-DA42-9B2D-84429AA91357}"/>
              </a:ext>
            </a:extLst>
          </p:cNvPr>
          <p:cNvSpPr>
            <a:spLocks noGrp="1"/>
          </p:cNvSpPr>
          <p:nvPr>
            <p:ph type="pic" sz="quarter" idx="12"/>
          </p:nvPr>
        </p:nvSpPr>
        <p:spPr>
          <a:xfrm>
            <a:off x="3030881" y="1220788"/>
            <a:ext cx="1800225" cy="1439988"/>
          </a:xfrm>
        </p:spPr>
      </p:sp>
      <p:sp>
        <p:nvSpPr>
          <p:cNvPr id="4" name="図プレースホルダー 3">
            <a:extLst>
              <a:ext uri="{FF2B5EF4-FFF2-40B4-BE49-F238E27FC236}">
                <a16:creationId xmlns:a16="http://schemas.microsoft.com/office/drawing/2014/main" id="{7C5F45AC-45B9-724C-A60C-3825C05FFFC3}"/>
              </a:ext>
            </a:extLst>
          </p:cNvPr>
          <p:cNvSpPr>
            <a:spLocks noGrp="1"/>
          </p:cNvSpPr>
          <p:nvPr>
            <p:ph type="pic" sz="quarter" idx="13"/>
          </p:nvPr>
        </p:nvSpPr>
        <p:spPr>
          <a:xfrm>
            <a:off x="542063" y="4452126"/>
            <a:ext cx="1800225" cy="1439988"/>
          </a:xfrm>
        </p:spPr>
      </p:sp>
      <p:sp>
        <p:nvSpPr>
          <p:cNvPr id="5" name="図プレースホルダー 4">
            <a:extLst>
              <a:ext uri="{FF2B5EF4-FFF2-40B4-BE49-F238E27FC236}">
                <a16:creationId xmlns:a16="http://schemas.microsoft.com/office/drawing/2014/main" id="{F7947B74-1C38-6B48-8652-2A1C335CD8E2}"/>
              </a:ext>
            </a:extLst>
          </p:cNvPr>
          <p:cNvSpPr>
            <a:spLocks noGrp="1"/>
          </p:cNvSpPr>
          <p:nvPr>
            <p:ph type="pic" sz="quarter" idx="14"/>
          </p:nvPr>
        </p:nvSpPr>
        <p:spPr>
          <a:xfrm>
            <a:off x="3030881" y="4452126"/>
            <a:ext cx="1800225" cy="1439988"/>
          </a:xfrm>
        </p:spPr>
      </p:sp>
      <p:pic>
        <p:nvPicPr>
          <p:cNvPr id="35" name="object 18">
            <a:extLst>
              <a:ext uri="{FF2B5EF4-FFF2-40B4-BE49-F238E27FC236}">
                <a16:creationId xmlns:a16="http://schemas.microsoft.com/office/drawing/2014/main" id="{3A2A59A2-F491-EE44-BEA4-92834FE1B2D0}"/>
              </a:ext>
            </a:extLst>
          </p:cNvPr>
          <p:cNvPicPr/>
          <p:nvPr/>
        </p:nvPicPr>
        <p:blipFill>
          <a:blip r:embed="rId6" cstate="print"/>
          <a:stretch>
            <a:fillRect/>
          </a:stretch>
        </p:blipFill>
        <p:spPr>
          <a:xfrm>
            <a:off x="438298" y="1094063"/>
            <a:ext cx="540791" cy="537692"/>
          </a:xfrm>
          <a:prstGeom prst="rect">
            <a:avLst/>
          </a:prstGeom>
        </p:spPr>
      </p:pic>
      <p:pic>
        <p:nvPicPr>
          <p:cNvPr id="48" name="図 47">
            <a:extLst>
              <a:ext uri="{FF2B5EF4-FFF2-40B4-BE49-F238E27FC236}">
                <a16:creationId xmlns:a16="http://schemas.microsoft.com/office/drawing/2014/main" id="{56413C46-4871-BA49-8EB0-17FFB63A5773}"/>
              </a:ext>
            </a:extLst>
          </p:cNvPr>
          <p:cNvPicPr>
            <a:picLocks noChangeAspect="1"/>
          </p:cNvPicPr>
          <p:nvPr/>
        </p:nvPicPr>
        <p:blipFill>
          <a:blip r:embed="rId7"/>
          <a:stretch>
            <a:fillRect/>
          </a:stretch>
        </p:blipFill>
        <p:spPr>
          <a:xfrm>
            <a:off x="1908666" y="4348813"/>
            <a:ext cx="546100" cy="533400"/>
          </a:xfrm>
          <a:prstGeom prst="rect">
            <a:avLst/>
          </a:prstGeom>
        </p:spPr>
      </p:pic>
    </p:spTree>
    <p:extLst>
      <p:ext uri="{BB962C8B-B14F-4D97-AF65-F5344CB8AC3E}">
        <p14:creationId xmlns:p14="http://schemas.microsoft.com/office/powerpoint/2010/main" val="333700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F58209-7F68-1641-89B1-195BF69C26FE}"/>
              </a:ext>
            </a:extLst>
          </p:cNvPr>
          <p:cNvSpPr txBox="1"/>
          <p:nvPr/>
        </p:nvSpPr>
        <p:spPr>
          <a:xfrm>
            <a:off x="606425" y="1114425"/>
            <a:ext cx="4114800" cy="369332"/>
          </a:xfrm>
          <a:prstGeom prst="rect">
            <a:avLst/>
          </a:prstGeom>
          <a:noFill/>
        </p:spPr>
        <p:txBody>
          <a:bodyPr wrap="square" rtlCol="0">
            <a:spAutoFit/>
          </a:bodyPr>
          <a:lstStyle/>
          <a:p>
            <a:r>
              <a:rPr kumimoji="1" lang="ja-JP" altLang="en-US" sz="900">
                <a:latin typeface="Yu Gothic Medium" panose="020B0400000000000000" pitchFamily="34" charset="-128"/>
                <a:ea typeface="Yu Gothic Medium" panose="020B0400000000000000" pitchFamily="34" charset="-128"/>
              </a:rPr>
              <a:t>〇〇メモ〇〇〇〇メモ〇〇〇〇メモ〇〇〇〇メモ〇〇</a:t>
            </a:r>
          </a:p>
          <a:p>
            <a:endParaRPr kumimoji="1" lang="ja-JP" altLang="en-US" sz="90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47794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a:extLst>
              <a:ext uri="{FF2B5EF4-FFF2-40B4-BE49-F238E27FC236}">
                <a16:creationId xmlns:a16="http://schemas.microsoft.com/office/drawing/2014/main" id="{6C6CA96C-C0E1-EE4C-864B-4F5E1D594F03}"/>
              </a:ext>
            </a:extLst>
          </p:cNvPr>
          <p:cNvSpPr>
            <a:spLocks noGrp="1"/>
          </p:cNvSpPr>
          <p:nvPr>
            <p:ph type="pic" sz="quarter" idx="10"/>
          </p:nvPr>
        </p:nvSpPr>
        <p:spPr/>
      </p:sp>
      <p:sp>
        <p:nvSpPr>
          <p:cNvPr id="3" name="図プレースホルダー 2">
            <a:extLst>
              <a:ext uri="{FF2B5EF4-FFF2-40B4-BE49-F238E27FC236}">
                <a16:creationId xmlns:a16="http://schemas.microsoft.com/office/drawing/2014/main" id="{E468D8C6-1701-594B-B3E3-EBAD2A634E67}"/>
              </a:ext>
            </a:extLst>
          </p:cNvPr>
          <p:cNvSpPr>
            <a:spLocks noGrp="1"/>
          </p:cNvSpPr>
          <p:nvPr>
            <p:ph type="pic" sz="quarter" idx="11"/>
          </p:nvPr>
        </p:nvSpPr>
        <p:spPr/>
      </p:sp>
      <p:sp>
        <p:nvSpPr>
          <p:cNvPr id="4" name="図プレースホルダー 3">
            <a:extLst>
              <a:ext uri="{FF2B5EF4-FFF2-40B4-BE49-F238E27FC236}">
                <a16:creationId xmlns:a16="http://schemas.microsoft.com/office/drawing/2014/main" id="{3C70AFF8-3124-D140-9A24-51AC99A61BCC}"/>
              </a:ext>
            </a:extLst>
          </p:cNvPr>
          <p:cNvSpPr>
            <a:spLocks noGrp="1"/>
          </p:cNvSpPr>
          <p:nvPr>
            <p:ph type="pic" sz="quarter" idx="16"/>
          </p:nvPr>
        </p:nvSpPr>
        <p:spPr/>
      </p:sp>
      <p:sp>
        <p:nvSpPr>
          <p:cNvPr id="5" name="図プレースホルダー 4">
            <a:extLst>
              <a:ext uri="{FF2B5EF4-FFF2-40B4-BE49-F238E27FC236}">
                <a16:creationId xmlns:a16="http://schemas.microsoft.com/office/drawing/2014/main" id="{62E7E442-E57E-CC4D-B03B-8B9D2D190384}"/>
              </a:ext>
            </a:extLst>
          </p:cNvPr>
          <p:cNvSpPr>
            <a:spLocks noGrp="1"/>
          </p:cNvSpPr>
          <p:nvPr>
            <p:ph type="pic" sz="quarter" idx="17"/>
          </p:nvPr>
        </p:nvSpPr>
        <p:spPr/>
      </p:sp>
      <p:sp>
        <p:nvSpPr>
          <p:cNvPr id="6" name="図プレースホルダー 5">
            <a:extLst>
              <a:ext uri="{FF2B5EF4-FFF2-40B4-BE49-F238E27FC236}">
                <a16:creationId xmlns:a16="http://schemas.microsoft.com/office/drawing/2014/main" id="{4903BF58-9A00-9C4D-8761-08B12BA9EECF}"/>
              </a:ext>
            </a:extLst>
          </p:cNvPr>
          <p:cNvSpPr>
            <a:spLocks noGrp="1"/>
          </p:cNvSpPr>
          <p:nvPr>
            <p:ph type="pic" sz="quarter" idx="20"/>
          </p:nvPr>
        </p:nvSpPr>
        <p:spPr/>
      </p:sp>
      <p:sp>
        <p:nvSpPr>
          <p:cNvPr id="7" name="図プレースホルダー 6">
            <a:extLst>
              <a:ext uri="{FF2B5EF4-FFF2-40B4-BE49-F238E27FC236}">
                <a16:creationId xmlns:a16="http://schemas.microsoft.com/office/drawing/2014/main" id="{72C0BA86-16B7-3146-85E8-7DA64E7355CE}"/>
              </a:ext>
            </a:extLst>
          </p:cNvPr>
          <p:cNvSpPr>
            <a:spLocks noGrp="1"/>
          </p:cNvSpPr>
          <p:nvPr>
            <p:ph type="pic" sz="quarter" idx="21"/>
          </p:nvPr>
        </p:nvSpPr>
        <p:spPr/>
      </p:sp>
      <p:sp>
        <p:nvSpPr>
          <p:cNvPr id="8" name="テキスト ボックス 7">
            <a:extLst>
              <a:ext uri="{FF2B5EF4-FFF2-40B4-BE49-F238E27FC236}">
                <a16:creationId xmlns:a16="http://schemas.microsoft.com/office/drawing/2014/main" id="{DEDDCB17-2464-C84A-993C-4786042F98FF}"/>
              </a:ext>
            </a:extLst>
          </p:cNvPr>
          <p:cNvSpPr txBox="1"/>
          <p:nvPr/>
        </p:nvSpPr>
        <p:spPr>
          <a:xfrm>
            <a:off x="393700" y="258932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9" name="テキスト ボックス 8">
            <a:extLst>
              <a:ext uri="{FF2B5EF4-FFF2-40B4-BE49-F238E27FC236}">
                <a16:creationId xmlns:a16="http://schemas.microsoft.com/office/drawing/2014/main" id="{FEA0BCA1-3851-8F4E-BCA9-36ACB16FF237}"/>
              </a:ext>
            </a:extLst>
          </p:cNvPr>
          <p:cNvSpPr txBox="1"/>
          <p:nvPr/>
        </p:nvSpPr>
        <p:spPr>
          <a:xfrm>
            <a:off x="2870200" y="258932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0" name="テキスト ボックス 9">
            <a:extLst>
              <a:ext uri="{FF2B5EF4-FFF2-40B4-BE49-F238E27FC236}">
                <a16:creationId xmlns:a16="http://schemas.microsoft.com/office/drawing/2014/main" id="{A8FD419C-5189-3C4E-9822-41DB5893FB78}"/>
              </a:ext>
            </a:extLst>
          </p:cNvPr>
          <p:cNvSpPr txBox="1"/>
          <p:nvPr/>
        </p:nvSpPr>
        <p:spPr>
          <a:xfrm>
            <a:off x="393700" y="4771807"/>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1" name="テキスト ボックス 10">
            <a:extLst>
              <a:ext uri="{FF2B5EF4-FFF2-40B4-BE49-F238E27FC236}">
                <a16:creationId xmlns:a16="http://schemas.microsoft.com/office/drawing/2014/main" id="{A16F8549-E490-E341-BBAF-8836C6D1A9F8}"/>
              </a:ext>
            </a:extLst>
          </p:cNvPr>
          <p:cNvSpPr txBox="1"/>
          <p:nvPr/>
        </p:nvSpPr>
        <p:spPr>
          <a:xfrm>
            <a:off x="2870200" y="4771807"/>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2" name="テキスト ボックス 11">
            <a:extLst>
              <a:ext uri="{FF2B5EF4-FFF2-40B4-BE49-F238E27FC236}">
                <a16:creationId xmlns:a16="http://schemas.microsoft.com/office/drawing/2014/main" id="{9B8D9717-E05C-3F48-AA16-49BD1E95E92D}"/>
              </a:ext>
            </a:extLst>
          </p:cNvPr>
          <p:cNvSpPr txBox="1"/>
          <p:nvPr/>
        </p:nvSpPr>
        <p:spPr>
          <a:xfrm>
            <a:off x="393700" y="694566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3" name="テキスト ボックス 12">
            <a:extLst>
              <a:ext uri="{FF2B5EF4-FFF2-40B4-BE49-F238E27FC236}">
                <a16:creationId xmlns:a16="http://schemas.microsoft.com/office/drawing/2014/main" id="{C02B81FC-48BF-4141-BC24-C16BC7D0858F}"/>
              </a:ext>
            </a:extLst>
          </p:cNvPr>
          <p:cNvSpPr txBox="1"/>
          <p:nvPr/>
        </p:nvSpPr>
        <p:spPr>
          <a:xfrm>
            <a:off x="2870200" y="694566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pic>
        <p:nvPicPr>
          <p:cNvPr id="14" name="図 13">
            <a:extLst>
              <a:ext uri="{FF2B5EF4-FFF2-40B4-BE49-F238E27FC236}">
                <a16:creationId xmlns:a16="http://schemas.microsoft.com/office/drawing/2014/main" id="{BEA67902-917A-E440-9F33-6816011A5348}"/>
              </a:ext>
            </a:extLst>
          </p:cNvPr>
          <p:cNvPicPr>
            <a:picLocks noChangeAspect="1"/>
          </p:cNvPicPr>
          <p:nvPr/>
        </p:nvPicPr>
        <p:blipFill>
          <a:blip r:embed="rId2"/>
          <a:stretch>
            <a:fillRect/>
          </a:stretch>
        </p:blipFill>
        <p:spPr>
          <a:xfrm>
            <a:off x="4356100" y="1041999"/>
            <a:ext cx="571500" cy="571500"/>
          </a:xfrm>
          <a:prstGeom prst="rect">
            <a:avLst/>
          </a:prstGeom>
        </p:spPr>
      </p:pic>
    </p:spTree>
    <p:extLst>
      <p:ext uri="{BB962C8B-B14F-4D97-AF65-F5344CB8AC3E}">
        <p14:creationId xmlns:p14="http://schemas.microsoft.com/office/powerpoint/2010/main" val="85567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a:extLst>
              <a:ext uri="{FF2B5EF4-FFF2-40B4-BE49-F238E27FC236}">
                <a16:creationId xmlns:a16="http://schemas.microsoft.com/office/drawing/2014/main" id="{6C6CA96C-C0E1-EE4C-864B-4F5E1D594F03}"/>
              </a:ext>
            </a:extLst>
          </p:cNvPr>
          <p:cNvSpPr>
            <a:spLocks noGrp="1"/>
          </p:cNvSpPr>
          <p:nvPr>
            <p:ph type="pic" sz="quarter" idx="10"/>
          </p:nvPr>
        </p:nvSpPr>
        <p:spPr/>
      </p:sp>
      <p:sp>
        <p:nvSpPr>
          <p:cNvPr id="3" name="図プレースホルダー 2">
            <a:extLst>
              <a:ext uri="{FF2B5EF4-FFF2-40B4-BE49-F238E27FC236}">
                <a16:creationId xmlns:a16="http://schemas.microsoft.com/office/drawing/2014/main" id="{E468D8C6-1701-594B-B3E3-EBAD2A634E67}"/>
              </a:ext>
            </a:extLst>
          </p:cNvPr>
          <p:cNvSpPr>
            <a:spLocks noGrp="1"/>
          </p:cNvSpPr>
          <p:nvPr>
            <p:ph type="pic" sz="quarter" idx="11"/>
          </p:nvPr>
        </p:nvSpPr>
        <p:spPr/>
      </p:sp>
      <p:sp>
        <p:nvSpPr>
          <p:cNvPr id="4" name="図プレースホルダー 3">
            <a:extLst>
              <a:ext uri="{FF2B5EF4-FFF2-40B4-BE49-F238E27FC236}">
                <a16:creationId xmlns:a16="http://schemas.microsoft.com/office/drawing/2014/main" id="{3C70AFF8-3124-D140-9A24-51AC99A61BCC}"/>
              </a:ext>
            </a:extLst>
          </p:cNvPr>
          <p:cNvSpPr>
            <a:spLocks noGrp="1"/>
          </p:cNvSpPr>
          <p:nvPr>
            <p:ph type="pic" sz="quarter" idx="16"/>
          </p:nvPr>
        </p:nvSpPr>
        <p:spPr/>
      </p:sp>
      <p:sp>
        <p:nvSpPr>
          <p:cNvPr id="5" name="図プレースホルダー 4">
            <a:extLst>
              <a:ext uri="{FF2B5EF4-FFF2-40B4-BE49-F238E27FC236}">
                <a16:creationId xmlns:a16="http://schemas.microsoft.com/office/drawing/2014/main" id="{62E7E442-E57E-CC4D-B03B-8B9D2D190384}"/>
              </a:ext>
            </a:extLst>
          </p:cNvPr>
          <p:cNvSpPr>
            <a:spLocks noGrp="1"/>
          </p:cNvSpPr>
          <p:nvPr>
            <p:ph type="pic" sz="quarter" idx="17"/>
          </p:nvPr>
        </p:nvSpPr>
        <p:spPr/>
      </p:sp>
      <p:sp>
        <p:nvSpPr>
          <p:cNvPr id="6" name="図プレースホルダー 5">
            <a:extLst>
              <a:ext uri="{FF2B5EF4-FFF2-40B4-BE49-F238E27FC236}">
                <a16:creationId xmlns:a16="http://schemas.microsoft.com/office/drawing/2014/main" id="{4903BF58-9A00-9C4D-8761-08B12BA9EECF}"/>
              </a:ext>
            </a:extLst>
          </p:cNvPr>
          <p:cNvSpPr>
            <a:spLocks noGrp="1"/>
          </p:cNvSpPr>
          <p:nvPr>
            <p:ph type="pic" sz="quarter" idx="20"/>
          </p:nvPr>
        </p:nvSpPr>
        <p:spPr/>
      </p:sp>
      <p:sp>
        <p:nvSpPr>
          <p:cNvPr id="7" name="図プレースホルダー 6">
            <a:extLst>
              <a:ext uri="{FF2B5EF4-FFF2-40B4-BE49-F238E27FC236}">
                <a16:creationId xmlns:a16="http://schemas.microsoft.com/office/drawing/2014/main" id="{72C0BA86-16B7-3146-85E8-7DA64E7355CE}"/>
              </a:ext>
            </a:extLst>
          </p:cNvPr>
          <p:cNvSpPr>
            <a:spLocks noGrp="1"/>
          </p:cNvSpPr>
          <p:nvPr>
            <p:ph type="pic" sz="quarter" idx="21"/>
          </p:nvPr>
        </p:nvSpPr>
        <p:spPr/>
      </p:sp>
      <p:sp>
        <p:nvSpPr>
          <p:cNvPr id="8" name="テキスト ボックス 7">
            <a:extLst>
              <a:ext uri="{FF2B5EF4-FFF2-40B4-BE49-F238E27FC236}">
                <a16:creationId xmlns:a16="http://schemas.microsoft.com/office/drawing/2014/main" id="{DEDDCB17-2464-C84A-993C-4786042F98FF}"/>
              </a:ext>
            </a:extLst>
          </p:cNvPr>
          <p:cNvSpPr txBox="1"/>
          <p:nvPr/>
        </p:nvSpPr>
        <p:spPr>
          <a:xfrm>
            <a:off x="393700" y="258932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9" name="テキスト ボックス 8">
            <a:extLst>
              <a:ext uri="{FF2B5EF4-FFF2-40B4-BE49-F238E27FC236}">
                <a16:creationId xmlns:a16="http://schemas.microsoft.com/office/drawing/2014/main" id="{FEA0BCA1-3851-8F4E-BCA9-36ACB16FF237}"/>
              </a:ext>
            </a:extLst>
          </p:cNvPr>
          <p:cNvSpPr txBox="1"/>
          <p:nvPr/>
        </p:nvSpPr>
        <p:spPr>
          <a:xfrm>
            <a:off x="2870200" y="258932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0" name="テキスト ボックス 9">
            <a:extLst>
              <a:ext uri="{FF2B5EF4-FFF2-40B4-BE49-F238E27FC236}">
                <a16:creationId xmlns:a16="http://schemas.microsoft.com/office/drawing/2014/main" id="{A8FD419C-5189-3C4E-9822-41DB5893FB78}"/>
              </a:ext>
            </a:extLst>
          </p:cNvPr>
          <p:cNvSpPr txBox="1"/>
          <p:nvPr/>
        </p:nvSpPr>
        <p:spPr>
          <a:xfrm>
            <a:off x="393700" y="4771807"/>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1" name="テキスト ボックス 10">
            <a:extLst>
              <a:ext uri="{FF2B5EF4-FFF2-40B4-BE49-F238E27FC236}">
                <a16:creationId xmlns:a16="http://schemas.microsoft.com/office/drawing/2014/main" id="{A16F8549-E490-E341-BBAF-8836C6D1A9F8}"/>
              </a:ext>
            </a:extLst>
          </p:cNvPr>
          <p:cNvSpPr txBox="1"/>
          <p:nvPr/>
        </p:nvSpPr>
        <p:spPr>
          <a:xfrm>
            <a:off x="2870200" y="4771807"/>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2" name="テキスト ボックス 11">
            <a:extLst>
              <a:ext uri="{FF2B5EF4-FFF2-40B4-BE49-F238E27FC236}">
                <a16:creationId xmlns:a16="http://schemas.microsoft.com/office/drawing/2014/main" id="{9B8D9717-E05C-3F48-AA16-49BD1E95E92D}"/>
              </a:ext>
            </a:extLst>
          </p:cNvPr>
          <p:cNvSpPr txBox="1"/>
          <p:nvPr/>
        </p:nvSpPr>
        <p:spPr>
          <a:xfrm>
            <a:off x="393700" y="694566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3" name="テキスト ボックス 12">
            <a:extLst>
              <a:ext uri="{FF2B5EF4-FFF2-40B4-BE49-F238E27FC236}">
                <a16:creationId xmlns:a16="http://schemas.microsoft.com/office/drawing/2014/main" id="{C02B81FC-48BF-4141-BC24-C16BC7D0858F}"/>
              </a:ext>
            </a:extLst>
          </p:cNvPr>
          <p:cNvSpPr txBox="1"/>
          <p:nvPr/>
        </p:nvSpPr>
        <p:spPr>
          <a:xfrm>
            <a:off x="2870200" y="694566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Tree>
    <p:extLst>
      <p:ext uri="{BB962C8B-B14F-4D97-AF65-F5344CB8AC3E}">
        <p14:creationId xmlns:p14="http://schemas.microsoft.com/office/powerpoint/2010/main" val="279752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id="{FD9D6732-4AC6-D04F-9283-E59C8E438EE9}"/>
              </a:ext>
            </a:extLst>
          </p:cNvPr>
          <p:cNvSpPr/>
          <p:nvPr/>
        </p:nvSpPr>
        <p:spPr>
          <a:xfrm>
            <a:off x="324029" y="324025"/>
            <a:ext cx="4680585" cy="340995"/>
          </a:xfrm>
          <a:custGeom>
            <a:avLst/>
            <a:gdLst/>
            <a:ahLst/>
            <a:cxnLst/>
            <a:rect l="l" t="t" r="r" b="b"/>
            <a:pathLst>
              <a:path w="4680585" h="340995">
                <a:moveTo>
                  <a:pt x="4680000" y="0"/>
                </a:moveTo>
                <a:lnTo>
                  <a:pt x="0" y="0"/>
                </a:lnTo>
                <a:lnTo>
                  <a:pt x="88900" y="170205"/>
                </a:lnTo>
                <a:lnTo>
                  <a:pt x="0" y="340410"/>
                </a:lnTo>
                <a:lnTo>
                  <a:pt x="4680000" y="340410"/>
                </a:lnTo>
                <a:lnTo>
                  <a:pt x="4591100" y="170205"/>
                </a:lnTo>
                <a:lnTo>
                  <a:pt x="4680000" y="0"/>
                </a:lnTo>
                <a:close/>
              </a:path>
            </a:pathLst>
          </a:custGeom>
          <a:solidFill>
            <a:srgbClr val="1B75BC"/>
          </a:solidFill>
        </p:spPr>
        <p:txBody>
          <a:bodyPr wrap="square" lIns="0" tIns="0" rIns="0" bIns="0" rtlCol="0"/>
          <a:lstStyle/>
          <a:p>
            <a:endParaRPr/>
          </a:p>
        </p:txBody>
      </p:sp>
      <p:sp>
        <p:nvSpPr>
          <p:cNvPr id="3" name="object 13">
            <a:extLst>
              <a:ext uri="{FF2B5EF4-FFF2-40B4-BE49-F238E27FC236}">
                <a16:creationId xmlns:a16="http://schemas.microsoft.com/office/drawing/2014/main" id="{C395BFD8-6CBE-7643-AFEE-17780E895BD5}"/>
              </a:ext>
            </a:extLst>
          </p:cNvPr>
          <p:cNvSpPr txBox="1"/>
          <p:nvPr/>
        </p:nvSpPr>
        <p:spPr>
          <a:xfrm>
            <a:off x="370061" y="65221"/>
            <a:ext cx="3931285" cy="528350"/>
          </a:xfrm>
          <a:prstGeom prst="rect">
            <a:avLst/>
          </a:prstGeom>
        </p:spPr>
        <p:txBody>
          <a:bodyPr vert="horz" wrap="square" lIns="0" tIns="15240" rIns="0" bIns="0" rtlCol="0">
            <a:spAutoFit/>
          </a:bodyPr>
          <a:lstStyle/>
          <a:p>
            <a:pPr marL="661670" algn="ctr">
              <a:lnSpc>
                <a:spcPct val="100000"/>
              </a:lnSpc>
              <a:spcBef>
                <a:spcPts val="120"/>
              </a:spcBef>
            </a:pPr>
            <a:r>
              <a:rPr sz="950" b="1" spc="10" dirty="0">
                <a:solidFill>
                  <a:srgbClr val="231F20"/>
                </a:solidFill>
                <a:latin typeface="Yu Gothic" panose="020B0400000000000000" pitchFamily="34" charset="-128"/>
                <a:ea typeface="Yu Gothic" panose="020B0400000000000000" pitchFamily="34" charset="-128"/>
                <a:cs typeface="YuGothic"/>
              </a:rPr>
              <a:t>※PDF</a:t>
            </a:r>
            <a:r>
              <a:rPr sz="950" b="1" spc="-25" dirty="0">
                <a:solidFill>
                  <a:srgbClr val="231F20"/>
                </a:solidFill>
                <a:latin typeface="Yu Gothic" panose="020B0400000000000000" pitchFamily="34" charset="-128"/>
                <a:ea typeface="Yu Gothic" panose="020B0400000000000000" pitchFamily="34" charset="-128"/>
                <a:cs typeface="YuGothic"/>
              </a:rPr>
              <a:t> </a:t>
            </a:r>
            <a:r>
              <a:rPr sz="950" b="1" spc="15" dirty="0">
                <a:solidFill>
                  <a:srgbClr val="231F20"/>
                </a:solidFill>
                <a:latin typeface="Yu Gothic" panose="020B0400000000000000" pitchFamily="34" charset="-128"/>
                <a:ea typeface="Yu Gothic" panose="020B0400000000000000" pitchFamily="34" charset="-128"/>
                <a:cs typeface="YuGothic"/>
              </a:rPr>
              <a:t>で保存するとき、このスライドは削除してください</a:t>
            </a:r>
            <a:endParaRPr sz="950" b="1" dirty="0">
              <a:latin typeface="Yu Gothic" panose="020B0400000000000000" pitchFamily="34" charset="-128"/>
              <a:ea typeface="Yu Gothic" panose="020B0400000000000000" pitchFamily="34" charset="-128"/>
              <a:cs typeface="YuGothic"/>
            </a:endParaRPr>
          </a:p>
          <a:p>
            <a:pPr marL="656590" algn="ctr">
              <a:lnSpc>
                <a:spcPct val="100000"/>
              </a:lnSpc>
              <a:spcBef>
                <a:spcPts val="1315"/>
              </a:spcBef>
            </a:pPr>
            <a:r>
              <a:rPr sz="1300" b="1" spc="10" dirty="0" err="1">
                <a:solidFill>
                  <a:srgbClr val="FFFFFF"/>
                </a:solidFill>
                <a:latin typeface="Yu Gothic" panose="020B0400000000000000" pitchFamily="34" charset="-128"/>
                <a:ea typeface="Yu Gothic" panose="020B0400000000000000" pitchFamily="34" charset="-128"/>
                <a:cs typeface="YuGothic"/>
              </a:rPr>
              <a:t>パ</a:t>
            </a:r>
            <a:r>
              <a:rPr sz="1300" b="1" spc="-65" dirty="0" err="1">
                <a:solidFill>
                  <a:srgbClr val="FFFFFF"/>
                </a:solidFill>
                <a:latin typeface="Yu Gothic" panose="020B0400000000000000" pitchFamily="34" charset="-128"/>
                <a:ea typeface="Yu Gothic" panose="020B0400000000000000" pitchFamily="34" charset="-128"/>
                <a:cs typeface="YuGothic"/>
              </a:rPr>
              <a:t>ワ</a:t>
            </a:r>
            <a:r>
              <a:rPr sz="1300" b="1" spc="-15" dirty="0" err="1">
                <a:solidFill>
                  <a:srgbClr val="FFFFFF"/>
                </a:solidFill>
                <a:latin typeface="Yu Gothic" panose="020B0400000000000000" pitchFamily="34" charset="-128"/>
                <a:ea typeface="Yu Gothic" panose="020B0400000000000000" pitchFamily="34" charset="-128"/>
                <a:cs typeface="YuGothic"/>
              </a:rPr>
              <a:t>ー</a:t>
            </a:r>
            <a:r>
              <a:rPr sz="1300" b="1" spc="-10" dirty="0" err="1">
                <a:solidFill>
                  <a:srgbClr val="FFFFFF"/>
                </a:solidFill>
                <a:latin typeface="Yu Gothic" panose="020B0400000000000000" pitchFamily="34" charset="-128"/>
                <a:ea typeface="Yu Gothic" panose="020B0400000000000000" pitchFamily="34" charset="-128"/>
                <a:cs typeface="YuGothic"/>
              </a:rPr>
              <a:t>ポ</a:t>
            </a:r>
            <a:r>
              <a:rPr sz="1300" b="1" spc="-114" dirty="0" err="1">
                <a:solidFill>
                  <a:srgbClr val="FFFFFF"/>
                </a:solidFill>
                <a:latin typeface="Yu Gothic" panose="020B0400000000000000" pitchFamily="34" charset="-128"/>
                <a:ea typeface="Yu Gothic" panose="020B0400000000000000" pitchFamily="34" charset="-128"/>
                <a:cs typeface="YuGothic"/>
              </a:rPr>
              <a:t>イ</a:t>
            </a:r>
            <a:r>
              <a:rPr sz="1300" b="1" spc="-160" dirty="0" err="1">
                <a:solidFill>
                  <a:srgbClr val="FFFFFF"/>
                </a:solidFill>
                <a:latin typeface="Yu Gothic" panose="020B0400000000000000" pitchFamily="34" charset="-128"/>
                <a:ea typeface="Yu Gothic" panose="020B0400000000000000" pitchFamily="34" charset="-128"/>
                <a:cs typeface="YuGothic"/>
              </a:rPr>
              <a:t>ン</a:t>
            </a:r>
            <a:r>
              <a:rPr sz="1300" b="1" spc="-50" dirty="0" err="1">
                <a:solidFill>
                  <a:srgbClr val="FFFFFF"/>
                </a:solidFill>
                <a:latin typeface="Yu Gothic" panose="020B0400000000000000" pitchFamily="34" charset="-128"/>
                <a:ea typeface="Yu Gothic" panose="020B0400000000000000" pitchFamily="34" charset="-128"/>
                <a:cs typeface="YuGothic"/>
              </a:rPr>
              <a:t>ト</a:t>
            </a:r>
            <a:r>
              <a:rPr sz="1300" b="1" spc="65" dirty="0" err="1">
                <a:solidFill>
                  <a:srgbClr val="FFFFFF"/>
                </a:solidFill>
                <a:latin typeface="Yu Gothic" panose="020B0400000000000000" pitchFamily="34" charset="-128"/>
                <a:ea typeface="Yu Gothic" panose="020B0400000000000000" pitchFamily="34" charset="-128"/>
                <a:cs typeface="YuGothic"/>
              </a:rPr>
              <a:t>の</a:t>
            </a:r>
            <a:r>
              <a:rPr sz="1300" b="1" spc="35" dirty="0" err="1">
                <a:solidFill>
                  <a:srgbClr val="FFFFFF"/>
                </a:solidFill>
                <a:latin typeface="Yu Gothic" panose="020B0400000000000000" pitchFamily="34" charset="-128"/>
                <a:ea typeface="Yu Gothic" panose="020B0400000000000000" pitchFamily="34" charset="-128"/>
                <a:cs typeface="YuGothic"/>
              </a:rPr>
              <a:t>使</a:t>
            </a:r>
            <a:r>
              <a:rPr sz="1300" b="1" spc="-45" dirty="0" err="1">
                <a:solidFill>
                  <a:srgbClr val="FFFFFF"/>
                </a:solidFill>
                <a:latin typeface="Yu Gothic" panose="020B0400000000000000" pitchFamily="34" charset="-128"/>
                <a:ea typeface="Yu Gothic" panose="020B0400000000000000" pitchFamily="34" charset="-128"/>
                <a:cs typeface="YuGothic"/>
              </a:rPr>
              <a:t>い</a:t>
            </a:r>
            <a:r>
              <a:rPr sz="1300" b="1" dirty="0" err="1">
                <a:solidFill>
                  <a:srgbClr val="FFFFFF"/>
                </a:solidFill>
                <a:latin typeface="Yu Gothic" panose="020B0400000000000000" pitchFamily="34" charset="-128"/>
                <a:ea typeface="Yu Gothic" panose="020B0400000000000000" pitchFamily="34" charset="-128"/>
                <a:cs typeface="YuGothic"/>
              </a:rPr>
              <a:t>方</a:t>
            </a:r>
            <a:endParaRPr sz="1300" b="1" dirty="0">
              <a:latin typeface="Yu Gothic" panose="020B0400000000000000" pitchFamily="34" charset="-128"/>
              <a:ea typeface="Yu Gothic" panose="020B0400000000000000" pitchFamily="34" charset="-128"/>
              <a:cs typeface="YuGothic"/>
            </a:endParaRPr>
          </a:p>
        </p:txBody>
      </p:sp>
      <p:sp>
        <p:nvSpPr>
          <p:cNvPr id="4" name="object 6">
            <a:extLst>
              <a:ext uri="{FF2B5EF4-FFF2-40B4-BE49-F238E27FC236}">
                <a16:creationId xmlns:a16="http://schemas.microsoft.com/office/drawing/2014/main" id="{B7E2A242-725B-AB43-A01D-9A1ACCE3C749}"/>
              </a:ext>
            </a:extLst>
          </p:cNvPr>
          <p:cNvSpPr txBox="1"/>
          <p:nvPr/>
        </p:nvSpPr>
        <p:spPr>
          <a:xfrm>
            <a:off x="389745" y="2409825"/>
            <a:ext cx="4278877" cy="460639"/>
          </a:xfrm>
          <a:prstGeom prst="rect">
            <a:avLst/>
          </a:prstGeom>
        </p:spPr>
        <p:txBody>
          <a:bodyPr vert="horz" wrap="square" lIns="0" tIns="12700" rIns="0" bIns="0" rtlCol="0">
            <a:spAutoFit/>
          </a:bodyPr>
          <a:lstStyle/>
          <a:p>
            <a:pPr marL="12700">
              <a:lnSpc>
                <a:spcPct val="100000"/>
              </a:lnSpc>
              <a:spcBef>
                <a:spcPts val="500"/>
              </a:spcBef>
            </a:pPr>
            <a:r>
              <a:rPr sz="1300" b="1" dirty="0">
                <a:solidFill>
                  <a:srgbClr val="231F20"/>
                </a:solidFill>
                <a:latin typeface="Yu Gothic" panose="020B0400000000000000" pitchFamily="34" charset="-128"/>
                <a:ea typeface="Yu Gothic" panose="020B0400000000000000" pitchFamily="34" charset="-128"/>
                <a:cs typeface="YuGothic"/>
              </a:rPr>
              <a:t>リンクを設定する</a:t>
            </a:r>
            <a:endParaRPr sz="1300" b="1" dirty="0">
              <a:latin typeface="Yu Gothic" panose="020B0400000000000000" pitchFamily="34" charset="-128"/>
              <a:ea typeface="Yu Gothic" panose="020B0400000000000000" pitchFamily="34" charset="-128"/>
              <a:cs typeface="YuGothic"/>
            </a:endParaRPr>
          </a:p>
          <a:p>
            <a:pPr marL="12700" marR="5080">
              <a:lnSpc>
                <a:spcPct val="145800"/>
              </a:lnSpc>
              <a:spcBef>
                <a:spcPts val="500"/>
              </a:spcBef>
            </a:pPr>
            <a:r>
              <a:rPr sz="900" dirty="0" err="1">
                <a:solidFill>
                  <a:srgbClr val="231F20"/>
                </a:solidFill>
                <a:latin typeface="Yu Gothic Medium" panose="020B0400000000000000" pitchFamily="34" charset="-128"/>
                <a:ea typeface="Yu Gothic Medium" panose="020B0400000000000000" pitchFamily="34" charset="-128"/>
                <a:cs typeface="YuGo-Medium"/>
              </a:rPr>
              <a:t>画像やテキストにリンクを設定すると</a:t>
            </a:r>
            <a:r>
              <a:rPr sz="900" dirty="0">
                <a:solidFill>
                  <a:srgbClr val="231F20"/>
                </a:solidFill>
                <a:latin typeface="Yu Gothic Medium" panose="020B0400000000000000" pitchFamily="34" charset="-128"/>
                <a:ea typeface="Yu Gothic Medium" panose="020B0400000000000000" pitchFamily="34" charset="-128"/>
                <a:cs typeface="YuGo-Medium"/>
              </a:rPr>
              <a:t> </a:t>
            </a:r>
            <a:r>
              <a:rPr lang="ja-JP" altLang="en-US" sz="900">
                <a:solidFill>
                  <a:srgbClr val="231F20"/>
                </a:solidFill>
                <a:latin typeface="Yu Gothic Medium" panose="020B0400000000000000" pitchFamily="34" charset="-128"/>
                <a:ea typeface="Yu Gothic Medium" panose="020B0400000000000000" pitchFamily="34" charset="-128"/>
                <a:cs typeface="YuGo-Medium"/>
              </a:rPr>
              <a:t>、</a:t>
            </a:r>
            <a:r>
              <a:rPr sz="900" dirty="0" err="1">
                <a:solidFill>
                  <a:srgbClr val="231F20"/>
                </a:solidFill>
                <a:latin typeface="Yu Gothic Medium" panose="020B0400000000000000" pitchFamily="34" charset="-128"/>
                <a:ea typeface="Yu Gothic Medium" panose="020B0400000000000000" pitchFamily="34" charset="-128"/>
                <a:cs typeface="YuGo-Medium"/>
              </a:rPr>
              <a:t>旅のしおりを使うときに便利です</a:t>
            </a:r>
            <a:r>
              <a:rPr sz="900" dirty="0">
                <a:solidFill>
                  <a:srgbClr val="231F20"/>
                </a:solidFill>
                <a:latin typeface="Yu Gothic Medium" panose="020B0400000000000000" pitchFamily="34" charset="-128"/>
                <a:ea typeface="Yu Gothic Medium" panose="020B0400000000000000" pitchFamily="34" charset="-128"/>
                <a:cs typeface="YuGo-Medium"/>
              </a:rPr>
              <a:t>。</a:t>
            </a:r>
            <a:endParaRPr sz="900" dirty="0">
              <a:latin typeface="Yu Gothic Medium" panose="020B0400000000000000" pitchFamily="34" charset="-128"/>
              <a:ea typeface="Yu Gothic Medium" panose="020B0400000000000000" pitchFamily="34" charset="-128"/>
              <a:cs typeface="YuGo-Medium"/>
            </a:endParaRPr>
          </a:p>
        </p:txBody>
      </p:sp>
      <p:sp>
        <p:nvSpPr>
          <p:cNvPr id="5" name="object 7">
            <a:extLst>
              <a:ext uri="{FF2B5EF4-FFF2-40B4-BE49-F238E27FC236}">
                <a16:creationId xmlns:a16="http://schemas.microsoft.com/office/drawing/2014/main" id="{D98BB8FC-E6E4-D047-83C8-3D5DB877C0A5}"/>
              </a:ext>
            </a:extLst>
          </p:cNvPr>
          <p:cNvSpPr txBox="1"/>
          <p:nvPr/>
        </p:nvSpPr>
        <p:spPr>
          <a:xfrm>
            <a:off x="389745" y="852375"/>
            <a:ext cx="3911600" cy="1097736"/>
          </a:xfrm>
          <a:prstGeom prst="rect">
            <a:avLst/>
          </a:prstGeom>
        </p:spPr>
        <p:txBody>
          <a:bodyPr vert="horz" wrap="square" lIns="0" tIns="12700" rIns="0" bIns="0" rtlCol="0">
            <a:spAutoFit/>
          </a:bodyPr>
          <a:lstStyle/>
          <a:p>
            <a:pPr marL="12700">
              <a:spcBef>
                <a:spcPts val="500"/>
              </a:spcBef>
            </a:pPr>
            <a:r>
              <a:rPr sz="1300" b="1" dirty="0">
                <a:solidFill>
                  <a:srgbClr val="231F20"/>
                </a:solidFill>
                <a:latin typeface="Yu Gothic" panose="020B0400000000000000" pitchFamily="34" charset="-128"/>
                <a:ea typeface="Yu Gothic" panose="020B0400000000000000" pitchFamily="34" charset="-128"/>
                <a:cs typeface="YuGothic"/>
              </a:rPr>
              <a:t>オブジェクトを移動する、削除する</a:t>
            </a:r>
            <a:endParaRPr sz="1300" b="1" dirty="0">
              <a:latin typeface="Yu Gothic" panose="020B0400000000000000" pitchFamily="34" charset="-128"/>
              <a:ea typeface="Yu Gothic" panose="020B0400000000000000" pitchFamily="34" charset="-128"/>
              <a:cs typeface="YuGothic"/>
            </a:endParaRPr>
          </a:p>
          <a:p>
            <a:pPr marL="12700">
              <a:spcBef>
                <a:spcPts val="500"/>
              </a:spcBef>
            </a:pPr>
            <a:r>
              <a:rPr sz="900" dirty="0" err="1">
                <a:solidFill>
                  <a:srgbClr val="231F20"/>
                </a:solidFill>
                <a:latin typeface="Yu Gothic Medium" panose="020B0400000000000000" pitchFamily="34" charset="-128"/>
                <a:ea typeface="Yu Gothic Medium" panose="020B0400000000000000" pitchFamily="34" charset="-128"/>
                <a:cs typeface="YuGo-Medium"/>
              </a:rPr>
              <a:t>素材集のアイコン</a:t>
            </a:r>
            <a:r>
              <a:rPr lang="ja-JP" altLang="en-US" sz="900">
                <a:solidFill>
                  <a:srgbClr val="231F20"/>
                </a:solidFill>
                <a:latin typeface="Yu Gothic Medium" panose="020B0400000000000000" pitchFamily="34" charset="-128"/>
                <a:ea typeface="Yu Gothic Medium" panose="020B0400000000000000" pitchFamily="34" charset="-128"/>
                <a:cs typeface="YuGo-Medium"/>
              </a:rPr>
              <a:t>等は、</a:t>
            </a:r>
            <a:r>
              <a:rPr sz="900" dirty="0" err="1">
                <a:solidFill>
                  <a:srgbClr val="231F20"/>
                </a:solidFill>
                <a:latin typeface="Yu Gothic Medium" panose="020B0400000000000000" pitchFamily="34" charset="-128"/>
                <a:ea typeface="Yu Gothic Medium" panose="020B0400000000000000" pitchFamily="34" charset="-128"/>
                <a:cs typeface="YuGo-Medium"/>
              </a:rPr>
              <a:t>コピ</a:t>
            </a:r>
            <a:r>
              <a:rPr sz="900" dirty="0">
                <a:solidFill>
                  <a:srgbClr val="231F20"/>
                </a:solidFill>
                <a:latin typeface="Yu Gothic Medium" panose="020B0400000000000000" pitchFamily="34" charset="-128"/>
                <a:ea typeface="Yu Gothic Medium" panose="020B0400000000000000" pitchFamily="34" charset="-128"/>
                <a:cs typeface="YuGo-Medium"/>
              </a:rPr>
              <a:t>ー</a:t>
            </a:r>
            <a:r>
              <a:rPr lang="ja-JP" altLang="en-US" sz="900">
                <a:solidFill>
                  <a:srgbClr val="231F20"/>
                </a:solidFill>
                <a:latin typeface="Yu Gothic Medium" panose="020B0400000000000000" pitchFamily="34" charset="-128"/>
                <a:ea typeface="Yu Gothic Medium" panose="020B0400000000000000" pitchFamily="34" charset="-128"/>
                <a:cs typeface="YuGo-Medium"/>
              </a:rPr>
              <a:t>＆</a:t>
            </a:r>
            <a:r>
              <a:rPr sz="900" dirty="0" err="1">
                <a:solidFill>
                  <a:srgbClr val="231F20"/>
                </a:solidFill>
                <a:latin typeface="Yu Gothic Medium" panose="020B0400000000000000" pitchFamily="34" charset="-128"/>
                <a:ea typeface="Yu Gothic Medium" panose="020B0400000000000000" pitchFamily="34" charset="-128"/>
                <a:cs typeface="YuGo-Medium"/>
              </a:rPr>
              <a:t>ペーストして好きな場所に配置できます</a:t>
            </a:r>
            <a:r>
              <a:rPr sz="900" dirty="0">
                <a:solidFill>
                  <a:srgbClr val="231F20"/>
                </a:solidFill>
                <a:latin typeface="Yu Gothic Medium" panose="020B0400000000000000" pitchFamily="34" charset="-128"/>
                <a:ea typeface="Yu Gothic Medium" panose="020B0400000000000000" pitchFamily="34" charset="-128"/>
                <a:cs typeface="YuGo-Medium"/>
              </a:rPr>
              <a:t>。</a:t>
            </a:r>
            <a:endParaRPr lang="en-US" sz="900" dirty="0">
              <a:solidFill>
                <a:srgbClr val="231F20"/>
              </a:solidFill>
              <a:latin typeface="Yu Gothic Medium" panose="020B0400000000000000" pitchFamily="34" charset="-128"/>
              <a:ea typeface="Yu Gothic Medium" panose="020B0400000000000000" pitchFamily="34" charset="-128"/>
              <a:cs typeface="YuGo-Medium"/>
            </a:endParaRPr>
          </a:p>
          <a:p>
            <a:pPr marL="12700">
              <a:spcBef>
                <a:spcPts val="500"/>
              </a:spcBef>
            </a:pPr>
            <a:r>
              <a:rPr lang="ja-JP" altLang="en-US" sz="900">
                <a:latin typeface="Yu Gothic Medium" panose="020B0400000000000000" pitchFamily="34" charset="-128"/>
                <a:ea typeface="Yu Gothic Medium" panose="020B0400000000000000" pitchFamily="34" charset="-128"/>
                <a:cs typeface="YuGo-Medium"/>
              </a:rPr>
              <a:t>使わないスライド（ページ）</a:t>
            </a:r>
            <a:r>
              <a:rPr lang="ja-JP" altLang="en-US" sz="900" u="none" strike="noStrike">
                <a:solidFill>
                  <a:srgbClr val="444444"/>
                </a:solidFill>
                <a:effectLst/>
                <a:latin typeface="Yu Gothic Medium" panose="020B0400000000000000" pitchFamily="34" charset="-128"/>
                <a:ea typeface="Yu Gothic Medium" panose="020B0400000000000000" pitchFamily="34" charset="-128"/>
              </a:rPr>
              <a:t>は、</a:t>
            </a:r>
            <a:r>
              <a:rPr lang="ja-JP" altLang="en-US" sz="900" u="none" strike="noStrike">
                <a:solidFill>
                  <a:srgbClr val="1E1E1E"/>
                </a:solidFill>
                <a:effectLst/>
                <a:latin typeface="Yu Gothic Medium" panose="020B0400000000000000" pitchFamily="34" charset="-128"/>
                <a:ea typeface="Yu Gothic Medium" panose="020B0400000000000000" pitchFamily="34" charset="-128"/>
              </a:rPr>
              <a:t>左側のサムネイルウィンドウでスライドを</a:t>
            </a:r>
            <a:r>
              <a:rPr lang="ja-JP" altLang="en-US" sz="900" u="none" strike="noStrike">
                <a:solidFill>
                  <a:srgbClr val="444444"/>
                </a:solidFill>
                <a:effectLst/>
                <a:latin typeface="Yu Gothic Medium" panose="020B0400000000000000" pitchFamily="34" charset="-128"/>
                <a:ea typeface="Yu Gothic Medium" panose="020B0400000000000000" pitchFamily="34" charset="-128"/>
              </a:rPr>
              <a:t>選択してから、「</a:t>
            </a:r>
            <a:r>
              <a:rPr lang="en" altLang="ja-JP" sz="900" u="none" strike="noStrike" dirty="0">
                <a:solidFill>
                  <a:srgbClr val="444444"/>
                </a:solidFill>
                <a:effectLst/>
                <a:latin typeface="Yu Gothic Medium" panose="020B0400000000000000" pitchFamily="34" charset="-128"/>
                <a:ea typeface="Yu Gothic Medium" panose="020B0400000000000000" pitchFamily="34" charset="-128"/>
              </a:rPr>
              <a:t>Delete</a:t>
            </a:r>
            <a:r>
              <a:rPr lang="ja-JP" altLang="en-US" sz="900" u="none" strike="noStrike">
                <a:solidFill>
                  <a:srgbClr val="444444"/>
                </a:solidFill>
                <a:effectLst/>
                <a:latin typeface="Yu Gothic Medium" panose="020B0400000000000000" pitchFamily="34" charset="-128"/>
                <a:ea typeface="Yu Gothic Medium" panose="020B0400000000000000" pitchFamily="34" charset="-128"/>
              </a:rPr>
              <a:t>」キーを押すと削除でき</a:t>
            </a:r>
            <a:r>
              <a:rPr lang="ja-JP" altLang="en-US" sz="900">
                <a:solidFill>
                  <a:srgbClr val="444444"/>
                </a:solidFill>
                <a:latin typeface="Yu Gothic Medium" panose="020B0400000000000000" pitchFamily="34" charset="-128"/>
                <a:ea typeface="Yu Gothic Medium" panose="020B0400000000000000" pitchFamily="34" charset="-128"/>
              </a:rPr>
              <a:t>ます。</a:t>
            </a:r>
            <a:endParaRPr lang="en-US" altLang="ja-JP" sz="900" dirty="0">
              <a:solidFill>
                <a:srgbClr val="444444"/>
              </a:solidFill>
              <a:latin typeface="Yu Gothic Medium" panose="020B0400000000000000" pitchFamily="34" charset="-128"/>
              <a:ea typeface="Yu Gothic Medium" panose="020B0400000000000000" pitchFamily="34" charset="-128"/>
            </a:endParaRPr>
          </a:p>
          <a:p>
            <a:pPr marL="12700">
              <a:spcBef>
                <a:spcPts val="500"/>
              </a:spcBef>
            </a:pPr>
            <a:r>
              <a:rPr lang="ja-JP" altLang="en-US" sz="900">
                <a:solidFill>
                  <a:srgbClr val="444444"/>
                </a:solidFill>
                <a:latin typeface="Yu Gothic Medium" panose="020B0400000000000000" pitchFamily="34" charset="-128"/>
                <a:ea typeface="Yu Gothic Medium" panose="020B0400000000000000" pitchFamily="34" charset="-128"/>
                <a:cs typeface="YuGo-Medium"/>
              </a:rPr>
              <a:t>スライドを増やしたいときは、</a:t>
            </a:r>
            <a:r>
              <a:rPr lang="ja-JP" altLang="en-US" sz="900" u="none" strike="noStrike">
                <a:solidFill>
                  <a:srgbClr val="1E1E1E"/>
                </a:solidFill>
                <a:effectLst/>
                <a:latin typeface="Yu Gothic Medium" panose="020B0400000000000000" pitchFamily="34" charset="-128"/>
                <a:ea typeface="Yu Gothic Medium" panose="020B0400000000000000" pitchFamily="34" charset="-128"/>
              </a:rPr>
              <a:t>複製するスライドのサムネイルを右クリックして、</a:t>
            </a:r>
            <a:r>
              <a:rPr lang="en-US" altLang="ja-JP" sz="900" u="none" strike="noStrike" dirty="0">
                <a:solidFill>
                  <a:srgbClr val="1E1E1E"/>
                </a:solidFill>
                <a:effectLst/>
                <a:latin typeface="Yu Gothic Medium" panose="020B0400000000000000" pitchFamily="34" charset="-128"/>
                <a:ea typeface="Yu Gothic Medium" panose="020B0400000000000000" pitchFamily="34" charset="-128"/>
              </a:rPr>
              <a:t>[</a:t>
            </a:r>
            <a:r>
              <a:rPr lang="ja-JP" altLang="en-US" sz="900" u="none" strike="noStrike">
                <a:solidFill>
                  <a:srgbClr val="1E1E1E"/>
                </a:solidFill>
                <a:effectLst/>
                <a:latin typeface="Yu Gothic Medium" panose="020B0400000000000000" pitchFamily="34" charset="-128"/>
                <a:ea typeface="Yu Gothic Medium" panose="020B0400000000000000" pitchFamily="34" charset="-128"/>
              </a:rPr>
              <a:t>スライドの複製</a:t>
            </a:r>
            <a:r>
              <a:rPr lang="en-US" altLang="ja-JP" sz="900" u="none" strike="noStrike" dirty="0">
                <a:solidFill>
                  <a:srgbClr val="1E1E1E"/>
                </a:solidFill>
                <a:effectLst/>
                <a:latin typeface="Yu Gothic Medium" panose="020B0400000000000000" pitchFamily="34" charset="-128"/>
                <a:ea typeface="Yu Gothic Medium" panose="020B0400000000000000" pitchFamily="34" charset="-128"/>
              </a:rPr>
              <a:t>] </a:t>
            </a:r>
            <a:r>
              <a:rPr lang="ja-JP" altLang="en-US" sz="900" u="none" strike="noStrike">
                <a:solidFill>
                  <a:srgbClr val="1E1E1E"/>
                </a:solidFill>
                <a:effectLst/>
                <a:latin typeface="Yu Gothic Medium" panose="020B0400000000000000" pitchFamily="34" charset="-128"/>
                <a:ea typeface="Yu Gothic Medium" panose="020B0400000000000000" pitchFamily="34" charset="-128"/>
              </a:rPr>
              <a:t>をクリックします。</a:t>
            </a:r>
            <a:endParaRPr sz="900" dirty="0">
              <a:latin typeface="Yu Gothic Medium" panose="020B0400000000000000" pitchFamily="34" charset="-128"/>
              <a:ea typeface="Yu Gothic Medium" panose="020B0400000000000000" pitchFamily="34" charset="-128"/>
              <a:cs typeface="YuGo-Medium"/>
            </a:endParaRPr>
          </a:p>
        </p:txBody>
      </p:sp>
      <p:sp>
        <p:nvSpPr>
          <p:cNvPr id="6" name="object 8">
            <a:extLst>
              <a:ext uri="{FF2B5EF4-FFF2-40B4-BE49-F238E27FC236}">
                <a16:creationId xmlns:a16="http://schemas.microsoft.com/office/drawing/2014/main" id="{C8465312-A085-0141-8655-201408F142D5}"/>
              </a:ext>
            </a:extLst>
          </p:cNvPr>
          <p:cNvSpPr txBox="1"/>
          <p:nvPr/>
        </p:nvSpPr>
        <p:spPr>
          <a:xfrm>
            <a:off x="389745" y="5253667"/>
            <a:ext cx="4316502" cy="212879"/>
          </a:xfrm>
          <a:prstGeom prst="rect">
            <a:avLst/>
          </a:prstGeom>
        </p:spPr>
        <p:txBody>
          <a:bodyPr vert="horz" wrap="square" lIns="0" tIns="12700" rIns="0" bIns="0" rtlCol="0">
            <a:spAutoFit/>
          </a:bodyPr>
          <a:lstStyle/>
          <a:p>
            <a:pPr marL="12700">
              <a:lnSpc>
                <a:spcPct val="100000"/>
              </a:lnSpc>
              <a:spcBef>
                <a:spcPts val="100"/>
              </a:spcBef>
            </a:pPr>
            <a:r>
              <a:rPr lang="ja-JP" altLang="en-US" sz="1300" b="1">
                <a:solidFill>
                  <a:srgbClr val="231F20"/>
                </a:solidFill>
                <a:latin typeface="Yu Gothic" panose="020B0400000000000000" pitchFamily="34" charset="-128"/>
                <a:ea typeface="Yu Gothic" panose="020B0400000000000000" pitchFamily="34" charset="-128"/>
                <a:cs typeface="YuGothic"/>
              </a:rPr>
              <a:t>全ページ作って</a:t>
            </a:r>
            <a:r>
              <a:rPr sz="1300" b="1" spc="-50" dirty="0">
                <a:solidFill>
                  <a:srgbClr val="231F20"/>
                </a:solidFill>
                <a:latin typeface="Yu Gothic" panose="020B0400000000000000" pitchFamily="34" charset="-128"/>
                <a:ea typeface="Yu Gothic" panose="020B0400000000000000" pitchFamily="34" charset="-128"/>
                <a:cs typeface="YuGothic"/>
              </a:rPr>
              <a:t> </a:t>
            </a:r>
            <a:r>
              <a:rPr sz="1300" b="1" dirty="0">
                <a:solidFill>
                  <a:srgbClr val="231F20"/>
                </a:solidFill>
                <a:latin typeface="Yu Gothic" panose="020B0400000000000000" pitchFamily="34" charset="-128"/>
                <a:ea typeface="Yu Gothic" panose="020B0400000000000000" pitchFamily="34" charset="-128"/>
                <a:cs typeface="YuGothic"/>
              </a:rPr>
              <a:t>PDF</a:t>
            </a:r>
            <a:r>
              <a:rPr sz="1300" b="1" spc="-50" dirty="0">
                <a:solidFill>
                  <a:srgbClr val="231F20"/>
                </a:solidFill>
                <a:latin typeface="Yu Gothic" panose="020B0400000000000000" pitchFamily="34" charset="-128"/>
                <a:ea typeface="Yu Gothic" panose="020B0400000000000000" pitchFamily="34" charset="-128"/>
                <a:cs typeface="YuGothic"/>
              </a:rPr>
              <a:t> </a:t>
            </a:r>
            <a:r>
              <a:rPr sz="1300" b="1" dirty="0">
                <a:solidFill>
                  <a:srgbClr val="231F20"/>
                </a:solidFill>
                <a:latin typeface="Yu Gothic" panose="020B0400000000000000" pitchFamily="34" charset="-128"/>
                <a:ea typeface="Yu Gothic" panose="020B0400000000000000" pitchFamily="34" charset="-128"/>
                <a:cs typeface="YuGothic"/>
              </a:rPr>
              <a:t>で保存すれば、旅のしおりの完成！</a:t>
            </a:r>
            <a:endParaRPr sz="1300" b="1" dirty="0">
              <a:latin typeface="Yu Gothic" panose="020B0400000000000000" pitchFamily="34" charset="-128"/>
              <a:ea typeface="Yu Gothic" panose="020B0400000000000000" pitchFamily="34" charset="-128"/>
              <a:cs typeface="YuGothic"/>
            </a:endParaRPr>
          </a:p>
        </p:txBody>
      </p:sp>
      <p:pic>
        <p:nvPicPr>
          <p:cNvPr id="7" name="図 6">
            <a:extLst>
              <a:ext uri="{FF2B5EF4-FFF2-40B4-BE49-F238E27FC236}">
                <a16:creationId xmlns:a16="http://schemas.microsoft.com/office/drawing/2014/main" id="{5581CBDB-272E-2749-8DF7-C3C758301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9" y="3599764"/>
            <a:ext cx="1481284" cy="1324661"/>
          </a:xfrm>
          <a:prstGeom prst="rect">
            <a:avLst/>
          </a:prstGeom>
        </p:spPr>
      </p:pic>
      <p:pic>
        <p:nvPicPr>
          <p:cNvPr id="8" name="図 7">
            <a:extLst>
              <a:ext uri="{FF2B5EF4-FFF2-40B4-BE49-F238E27FC236}">
                <a16:creationId xmlns:a16="http://schemas.microsoft.com/office/drawing/2014/main" id="{3DEC07CA-ACBE-9440-9512-FA8508956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536" y="3693163"/>
            <a:ext cx="2235200" cy="923915"/>
          </a:xfrm>
          <a:prstGeom prst="rect">
            <a:avLst/>
          </a:prstGeom>
        </p:spPr>
      </p:pic>
      <p:sp>
        <p:nvSpPr>
          <p:cNvPr id="9" name="object 16">
            <a:extLst>
              <a:ext uri="{FF2B5EF4-FFF2-40B4-BE49-F238E27FC236}">
                <a16:creationId xmlns:a16="http://schemas.microsoft.com/office/drawing/2014/main" id="{2A91EFF5-9EF0-5B42-A2FD-305F22A6814B}"/>
              </a:ext>
            </a:extLst>
          </p:cNvPr>
          <p:cNvSpPr txBox="1"/>
          <p:nvPr/>
        </p:nvSpPr>
        <p:spPr>
          <a:xfrm>
            <a:off x="389744" y="2994704"/>
            <a:ext cx="2116791"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b="1" dirty="0">
                <a:solidFill>
                  <a:schemeClr val="bg1"/>
                </a:solidFill>
                <a:latin typeface="Yu Gothic" panose="020B0400000000000000" pitchFamily="34" charset="-128"/>
                <a:ea typeface="Yu Gothic" panose="020B0400000000000000" pitchFamily="34" charset="-128"/>
                <a:cs typeface="YuGothic"/>
              </a:rPr>
              <a:t>①</a:t>
            </a:r>
            <a:r>
              <a:rPr lang="ja-JP" altLang="en-US" sz="800" b="1">
                <a:solidFill>
                  <a:schemeClr val="bg1"/>
                </a:solidFill>
                <a:latin typeface="Yu Gothic" panose="020B0400000000000000" pitchFamily="34" charset="-128"/>
                <a:ea typeface="Yu Gothic" panose="020B0400000000000000" pitchFamily="34" charset="-128"/>
                <a:cs typeface="YuGothic"/>
              </a:rPr>
              <a:t>リンクをはりたいテキストや画像を選択</a:t>
            </a:r>
            <a:endParaRPr sz="800" b="1" dirty="0">
              <a:solidFill>
                <a:schemeClr val="bg1"/>
              </a:solidFill>
              <a:latin typeface="Yu Gothic" panose="020B0400000000000000" pitchFamily="34" charset="-128"/>
              <a:ea typeface="Yu Gothic" panose="020B0400000000000000" pitchFamily="34" charset="-128"/>
              <a:cs typeface="YuGothic"/>
            </a:endParaRPr>
          </a:p>
        </p:txBody>
      </p:sp>
      <p:cxnSp>
        <p:nvCxnSpPr>
          <p:cNvPr id="10" name="直線コネクタ 9">
            <a:extLst>
              <a:ext uri="{FF2B5EF4-FFF2-40B4-BE49-F238E27FC236}">
                <a16:creationId xmlns:a16="http://schemas.microsoft.com/office/drawing/2014/main" id="{11A44756-EDEB-8449-9318-3BC3920D63CA}"/>
              </a:ext>
            </a:extLst>
          </p:cNvPr>
          <p:cNvCxnSpPr>
            <a:cxnSpLocks/>
          </p:cNvCxnSpPr>
          <p:nvPr/>
        </p:nvCxnSpPr>
        <p:spPr>
          <a:xfrm>
            <a:off x="415227" y="3044760"/>
            <a:ext cx="378985" cy="17152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object 5">
            <a:extLst>
              <a:ext uri="{FF2B5EF4-FFF2-40B4-BE49-F238E27FC236}">
                <a16:creationId xmlns:a16="http://schemas.microsoft.com/office/drawing/2014/main" id="{9CD4C99B-C4B0-3543-9AF1-B970F0197643}"/>
              </a:ext>
            </a:extLst>
          </p:cNvPr>
          <p:cNvSpPr txBox="1"/>
          <p:nvPr/>
        </p:nvSpPr>
        <p:spPr>
          <a:xfrm>
            <a:off x="748938" y="3270649"/>
            <a:ext cx="1601473" cy="289823"/>
          </a:xfrm>
          <a:prstGeom prst="rect">
            <a:avLst/>
          </a:prstGeom>
        </p:spPr>
        <p:txBody>
          <a:bodyPr vert="horz" wrap="square" lIns="0" tIns="12700" rIns="0" bIns="0" rtlCol="0">
            <a:spAutoFit/>
          </a:bodyPr>
          <a:lstStyle/>
          <a:p>
            <a:r>
              <a:rPr kumimoji="1" lang="ja-JP" altLang="en-US" sz="900">
                <a:latin typeface="Yu Gothic Medium" panose="020B0400000000000000" pitchFamily="34" charset="-128"/>
                <a:ea typeface="Yu Gothic Medium" panose="020B0400000000000000" pitchFamily="34" charset="-128"/>
              </a:rPr>
              <a:t>右クリック→リンク→リンクを挿入を選択します。</a:t>
            </a:r>
            <a:endParaRPr kumimoji="1" lang="ja-JP" altLang="en-US" sz="900" dirty="0">
              <a:latin typeface="Yu Gothic Medium" panose="020B0400000000000000" pitchFamily="34" charset="-128"/>
              <a:ea typeface="Yu Gothic Medium" panose="020B0400000000000000" pitchFamily="34" charset="-128"/>
            </a:endParaRPr>
          </a:p>
        </p:txBody>
      </p:sp>
      <p:sp>
        <p:nvSpPr>
          <p:cNvPr id="12" name="object 16">
            <a:extLst>
              <a:ext uri="{FF2B5EF4-FFF2-40B4-BE49-F238E27FC236}">
                <a16:creationId xmlns:a16="http://schemas.microsoft.com/office/drawing/2014/main" id="{1B86ADD1-5CC4-634D-AB37-05E6B95601A0}"/>
              </a:ext>
            </a:extLst>
          </p:cNvPr>
          <p:cNvSpPr txBox="1"/>
          <p:nvPr/>
        </p:nvSpPr>
        <p:spPr>
          <a:xfrm>
            <a:off x="2769473" y="2994704"/>
            <a:ext cx="1936774"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b="1" dirty="0">
                <a:solidFill>
                  <a:schemeClr val="bg1"/>
                </a:solidFill>
                <a:latin typeface="Yu Gothic" panose="020B0400000000000000" pitchFamily="34" charset="-128"/>
                <a:ea typeface="Yu Gothic" panose="020B0400000000000000" pitchFamily="34" charset="-128"/>
                <a:cs typeface="YuGothic"/>
              </a:rPr>
              <a:t>②URL</a:t>
            </a:r>
            <a:r>
              <a:rPr lang="ja-JP" altLang="en-US" sz="800" b="1">
                <a:solidFill>
                  <a:schemeClr val="bg1"/>
                </a:solidFill>
                <a:latin typeface="Yu Gothic" panose="020B0400000000000000" pitchFamily="34" charset="-128"/>
                <a:ea typeface="Yu Gothic" panose="020B0400000000000000" pitchFamily="34" charset="-128"/>
                <a:cs typeface="YuGothic"/>
              </a:rPr>
              <a:t>を入力して、</a:t>
            </a:r>
            <a:r>
              <a:rPr lang="en-US" altLang="ja-JP" sz="800" b="1" dirty="0">
                <a:solidFill>
                  <a:schemeClr val="bg1"/>
                </a:solidFill>
                <a:latin typeface="Yu Gothic" panose="020B0400000000000000" pitchFamily="34" charset="-128"/>
                <a:ea typeface="Yu Gothic" panose="020B0400000000000000" pitchFamily="34" charset="-128"/>
                <a:cs typeface="YuGothic"/>
              </a:rPr>
              <a:t>OK</a:t>
            </a:r>
            <a:r>
              <a:rPr lang="ja-JP" altLang="en-US" sz="800" b="1">
                <a:solidFill>
                  <a:schemeClr val="bg1"/>
                </a:solidFill>
                <a:latin typeface="Yu Gothic" panose="020B0400000000000000" pitchFamily="34" charset="-128"/>
                <a:ea typeface="Yu Gothic" panose="020B0400000000000000" pitchFamily="34" charset="-128"/>
                <a:cs typeface="YuGothic"/>
              </a:rPr>
              <a:t>ボタンを押します</a:t>
            </a:r>
            <a:endParaRPr lang="en-US" altLang="ja-JP" sz="800" b="1" dirty="0">
              <a:solidFill>
                <a:schemeClr val="bg1"/>
              </a:solidFill>
              <a:latin typeface="Yu Gothic" panose="020B0400000000000000" pitchFamily="34" charset="-128"/>
              <a:ea typeface="Yu Gothic" panose="020B0400000000000000" pitchFamily="34" charset="-128"/>
              <a:cs typeface="YuGothic"/>
            </a:endParaRPr>
          </a:p>
        </p:txBody>
      </p:sp>
      <p:sp>
        <p:nvSpPr>
          <p:cNvPr id="13" name="円/楕円 12">
            <a:extLst>
              <a:ext uri="{FF2B5EF4-FFF2-40B4-BE49-F238E27FC236}">
                <a16:creationId xmlns:a16="http://schemas.microsoft.com/office/drawing/2014/main" id="{FD41A0E3-A806-8C47-A652-44DA1629B49C}"/>
              </a:ext>
            </a:extLst>
          </p:cNvPr>
          <p:cNvSpPr/>
          <p:nvPr/>
        </p:nvSpPr>
        <p:spPr>
          <a:xfrm>
            <a:off x="3415259" y="4174769"/>
            <a:ext cx="417754" cy="402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12E2CF6B-0322-E34B-B07A-9D15B15B8725}"/>
              </a:ext>
            </a:extLst>
          </p:cNvPr>
          <p:cNvCxnSpPr>
            <a:cxnSpLocks/>
          </p:cNvCxnSpPr>
          <p:nvPr/>
        </p:nvCxnSpPr>
        <p:spPr>
          <a:xfrm>
            <a:off x="2916023" y="3130639"/>
            <a:ext cx="580272" cy="10539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円/楕円 14">
            <a:extLst>
              <a:ext uri="{FF2B5EF4-FFF2-40B4-BE49-F238E27FC236}">
                <a16:creationId xmlns:a16="http://schemas.microsoft.com/office/drawing/2014/main" id="{FFD66FAB-D409-714C-B17A-E0CB2D2C9D37}"/>
              </a:ext>
            </a:extLst>
          </p:cNvPr>
          <p:cNvSpPr/>
          <p:nvPr/>
        </p:nvSpPr>
        <p:spPr>
          <a:xfrm>
            <a:off x="1560821" y="3918395"/>
            <a:ext cx="417754" cy="402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bject 5">
            <a:extLst>
              <a:ext uri="{FF2B5EF4-FFF2-40B4-BE49-F238E27FC236}">
                <a16:creationId xmlns:a16="http://schemas.microsoft.com/office/drawing/2014/main" id="{287B4F64-DAFA-CB4E-9B77-B499177407ED}"/>
              </a:ext>
            </a:extLst>
          </p:cNvPr>
          <p:cNvSpPr txBox="1"/>
          <p:nvPr/>
        </p:nvSpPr>
        <p:spPr>
          <a:xfrm>
            <a:off x="389745" y="5603864"/>
            <a:ext cx="1601473" cy="843821"/>
          </a:xfrm>
          <a:prstGeom prst="rect">
            <a:avLst/>
          </a:prstGeom>
        </p:spPr>
        <p:txBody>
          <a:bodyPr vert="horz" wrap="square" lIns="0" tIns="12700" rIns="0" bIns="0" rtlCol="0">
            <a:spAutoFit/>
          </a:bodyPr>
          <a:lstStyle/>
          <a:p>
            <a:r>
              <a:rPr kumimoji="1" lang="ja-JP" altLang="en-US" sz="900">
                <a:latin typeface="Yu Gothic Medium" panose="020B0400000000000000" pitchFamily="34" charset="-128"/>
                <a:ea typeface="Yu Gothic Medium" panose="020B0400000000000000" pitchFamily="34" charset="-128"/>
              </a:rPr>
              <a:t>「名前をつけて保存」を選択し、</a:t>
            </a:r>
            <a:r>
              <a:rPr kumimoji="1" lang="en-US" altLang="ja-JP" sz="900" dirty="0">
                <a:latin typeface="Yu Gothic Medium" panose="020B0400000000000000" pitchFamily="34" charset="-128"/>
                <a:ea typeface="Yu Gothic Medium" panose="020B0400000000000000" pitchFamily="34" charset="-128"/>
              </a:rPr>
              <a:t>PDF</a:t>
            </a:r>
            <a:r>
              <a:rPr kumimoji="1" lang="ja-JP" altLang="en-US" sz="900">
                <a:latin typeface="Yu Gothic Medium" panose="020B0400000000000000" pitchFamily="34" charset="-128"/>
                <a:ea typeface="Yu Gothic Medium" panose="020B0400000000000000" pitchFamily="34" charset="-128"/>
              </a:rPr>
              <a:t>形式を選び、保存しましょう。</a:t>
            </a:r>
            <a:endParaRPr kumimoji="1" lang="en-US" altLang="ja-JP" sz="900" dirty="0">
              <a:latin typeface="Yu Gothic Medium" panose="020B0400000000000000" pitchFamily="34" charset="-128"/>
              <a:ea typeface="Yu Gothic Medium" panose="020B0400000000000000" pitchFamily="34" charset="-128"/>
            </a:endParaRPr>
          </a:p>
          <a:p>
            <a:endParaRPr kumimoji="1" lang="en-US" altLang="ja-JP" sz="900" dirty="0">
              <a:latin typeface="Yu Gothic Medium" panose="020B0400000000000000" pitchFamily="34" charset="-128"/>
              <a:ea typeface="Yu Gothic Medium" panose="020B0400000000000000" pitchFamily="34" charset="-128"/>
            </a:endParaRPr>
          </a:p>
          <a:p>
            <a:r>
              <a:rPr kumimoji="1" lang="ja-JP" altLang="en-US" sz="900">
                <a:latin typeface="Yu Gothic Medium" panose="020B0400000000000000" pitchFamily="34" charset="-128"/>
                <a:ea typeface="Yu Gothic Medium" panose="020B0400000000000000" pitchFamily="34" charset="-128"/>
              </a:rPr>
              <a:t>データをスマートフォンやタブレットに送って旅のおともに！</a:t>
            </a:r>
            <a:endParaRPr kumimoji="1" lang="ja-JP" altLang="en-US" sz="900" dirty="0">
              <a:latin typeface="Yu Gothic Medium" panose="020B0400000000000000" pitchFamily="34" charset="-128"/>
              <a:ea typeface="Yu Gothic Medium" panose="020B0400000000000000" pitchFamily="34" charset="-128"/>
            </a:endParaRPr>
          </a:p>
        </p:txBody>
      </p:sp>
      <p:pic>
        <p:nvPicPr>
          <p:cNvPr id="20" name="図 19">
            <a:extLst>
              <a:ext uri="{FF2B5EF4-FFF2-40B4-BE49-F238E27FC236}">
                <a16:creationId xmlns:a16="http://schemas.microsoft.com/office/drawing/2014/main" id="{54654AEF-309A-B545-B638-838510BF9BF3}"/>
              </a:ext>
            </a:extLst>
          </p:cNvPr>
          <p:cNvPicPr>
            <a:picLocks noChangeAspect="1"/>
          </p:cNvPicPr>
          <p:nvPr/>
        </p:nvPicPr>
        <p:blipFill>
          <a:blip r:embed="rId5"/>
          <a:stretch>
            <a:fillRect/>
          </a:stretch>
        </p:blipFill>
        <p:spPr>
          <a:xfrm>
            <a:off x="2149062" y="5618693"/>
            <a:ext cx="2694464" cy="1327848"/>
          </a:xfrm>
          <a:prstGeom prst="rect">
            <a:avLst/>
          </a:prstGeom>
        </p:spPr>
      </p:pic>
      <p:sp>
        <p:nvSpPr>
          <p:cNvPr id="18" name="円/楕円 17">
            <a:extLst>
              <a:ext uri="{FF2B5EF4-FFF2-40B4-BE49-F238E27FC236}">
                <a16:creationId xmlns:a16="http://schemas.microsoft.com/office/drawing/2014/main" id="{4B54006C-440A-3349-A6A6-8FBBB9BFEF53}"/>
              </a:ext>
            </a:extLst>
          </p:cNvPr>
          <p:cNvSpPr/>
          <p:nvPr/>
        </p:nvSpPr>
        <p:spPr>
          <a:xfrm>
            <a:off x="3415259" y="5547462"/>
            <a:ext cx="417754" cy="402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068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id="{76D65F14-84ED-5648-BEE1-0F80735F6451}"/>
              </a:ext>
            </a:extLst>
          </p:cNvPr>
          <p:cNvSpPr/>
          <p:nvPr/>
        </p:nvSpPr>
        <p:spPr>
          <a:xfrm>
            <a:off x="324029" y="324025"/>
            <a:ext cx="4680585" cy="340995"/>
          </a:xfrm>
          <a:custGeom>
            <a:avLst/>
            <a:gdLst/>
            <a:ahLst/>
            <a:cxnLst/>
            <a:rect l="l" t="t" r="r" b="b"/>
            <a:pathLst>
              <a:path w="4680585" h="340995">
                <a:moveTo>
                  <a:pt x="4680000" y="0"/>
                </a:moveTo>
                <a:lnTo>
                  <a:pt x="0" y="0"/>
                </a:lnTo>
                <a:lnTo>
                  <a:pt x="88900" y="170205"/>
                </a:lnTo>
                <a:lnTo>
                  <a:pt x="0" y="340410"/>
                </a:lnTo>
                <a:lnTo>
                  <a:pt x="4680000" y="340410"/>
                </a:lnTo>
                <a:lnTo>
                  <a:pt x="4591100" y="170205"/>
                </a:lnTo>
                <a:lnTo>
                  <a:pt x="4680000" y="0"/>
                </a:lnTo>
                <a:close/>
              </a:path>
            </a:pathLst>
          </a:custGeom>
          <a:solidFill>
            <a:srgbClr val="1B75BC"/>
          </a:solidFill>
        </p:spPr>
        <p:txBody>
          <a:bodyPr wrap="square" lIns="0" tIns="0" rIns="0" bIns="0" rtlCol="0"/>
          <a:lstStyle/>
          <a:p>
            <a:endParaRPr/>
          </a:p>
        </p:txBody>
      </p:sp>
      <p:sp>
        <p:nvSpPr>
          <p:cNvPr id="3" name="object 3">
            <a:extLst>
              <a:ext uri="{FF2B5EF4-FFF2-40B4-BE49-F238E27FC236}">
                <a16:creationId xmlns:a16="http://schemas.microsoft.com/office/drawing/2014/main" id="{62091596-1014-DD48-9139-DA5E7EF2C0D1}"/>
              </a:ext>
            </a:extLst>
          </p:cNvPr>
          <p:cNvSpPr txBox="1"/>
          <p:nvPr/>
        </p:nvSpPr>
        <p:spPr>
          <a:xfrm>
            <a:off x="389745" y="852375"/>
            <a:ext cx="4444365" cy="5155257"/>
          </a:xfrm>
          <a:prstGeom prst="rect">
            <a:avLst/>
          </a:prstGeom>
        </p:spPr>
        <p:txBody>
          <a:bodyPr vert="horz" wrap="square" lIns="0" tIns="15240" rIns="0" bIns="0" rtlCol="0">
            <a:spAutoFit/>
          </a:bodyPr>
          <a:lstStyle/>
          <a:p>
            <a:pPr marL="12700">
              <a:lnSpc>
                <a:spcPct val="100000"/>
              </a:lnSpc>
              <a:spcBef>
                <a:spcPts val="600"/>
              </a:spcBef>
            </a:pPr>
            <a:r>
              <a:rPr sz="1300" b="1" dirty="0" err="1">
                <a:solidFill>
                  <a:srgbClr val="231F20"/>
                </a:solidFill>
                <a:latin typeface="Yu Gothic" panose="020B0400000000000000" pitchFamily="34" charset="-128"/>
                <a:ea typeface="Yu Gothic" panose="020B0400000000000000" pitchFamily="34" charset="-128"/>
                <a:cs typeface="YuGothic"/>
              </a:rPr>
              <a:t>表紙をつくる</a:t>
            </a:r>
            <a:endParaRPr sz="1300" b="1" dirty="0">
              <a:latin typeface="Yu Gothic" panose="020B0400000000000000" pitchFamily="34" charset="-128"/>
              <a:ea typeface="Yu Gothic" panose="020B0400000000000000" pitchFamily="34" charset="-128"/>
              <a:cs typeface="YuGothic"/>
            </a:endParaRPr>
          </a:p>
          <a:p>
            <a:pPr marL="12700">
              <a:lnSpc>
                <a:spcPct val="100000"/>
              </a:lnSpc>
              <a:spcBef>
                <a:spcPts val="600"/>
              </a:spcBef>
            </a:pPr>
            <a:r>
              <a:rPr sz="900" dirty="0">
                <a:solidFill>
                  <a:srgbClr val="231F20"/>
                </a:solidFill>
                <a:latin typeface="Yu Gothic Medium" panose="020B0400000000000000" pitchFamily="34" charset="-128"/>
                <a:ea typeface="Yu Gothic Medium" panose="020B0400000000000000" pitchFamily="34" charset="-128"/>
                <a:cs typeface="YuGo-Medium"/>
              </a:rPr>
              <a:t>●</a:t>
            </a:r>
            <a:r>
              <a:rPr sz="900" dirty="0" err="1">
                <a:solidFill>
                  <a:srgbClr val="231F20"/>
                </a:solidFill>
                <a:latin typeface="Yu Gothic Medium" panose="020B0400000000000000" pitchFamily="34" charset="-128"/>
                <a:ea typeface="Yu Gothic Medium" panose="020B0400000000000000" pitchFamily="34" charset="-128"/>
                <a:cs typeface="YuGo-Medium"/>
              </a:rPr>
              <a:t>旅のタイトルを入力しましょう</a:t>
            </a:r>
            <a:endParaRPr sz="900" dirty="0">
              <a:latin typeface="Yu Gothic Medium" panose="020B0400000000000000" pitchFamily="34" charset="-128"/>
              <a:ea typeface="Yu Gothic Medium" panose="020B0400000000000000" pitchFamily="34" charset="-128"/>
              <a:cs typeface="YuGo-Medium"/>
            </a:endParaRPr>
          </a:p>
          <a:p>
            <a:pPr marL="127000">
              <a:lnSpc>
                <a:spcPct val="100000"/>
              </a:lnSpc>
              <a:spcBef>
                <a:spcPts val="600"/>
              </a:spcBef>
            </a:pPr>
            <a:r>
              <a:rPr sz="900" dirty="0">
                <a:solidFill>
                  <a:srgbClr val="231F20"/>
                </a:solidFill>
                <a:latin typeface="Yu Gothic Medium" panose="020B0400000000000000" pitchFamily="34" charset="-128"/>
                <a:ea typeface="Yu Gothic Medium" panose="020B0400000000000000" pitchFamily="34" charset="-128"/>
                <a:cs typeface="YuGo-Medium"/>
              </a:rPr>
              <a:t>例）伊豆の旅  </a:t>
            </a:r>
            <a:r>
              <a:rPr sz="900" spc="100"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卒業旅行編  </a:t>
            </a:r>
            <a:r>
              <a:rPr sz="900" spc="100"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  </a:t>
            </a:r>
            <a:r>
              <a:rPr sz="900" spc="100"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結婚５周年  </a:t>
            </a:r>
            <a:r>
              <a:rPr sz="900" spc="105"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記念旅行編</a:t>
            </a:r>
            <a:endParaRPr sz="900" dirty="0">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r>
              <a:rPr sz="900" dirty="0">
                <a:solidFill>
                  <a:srgbClr val="231F20"/>
                </a:solidFill>
                <a:latin typeface="Yu Gothic Medium" panose="020B0400000000000000" pitchFamily="34" charset="-128"/>
                <a:ea typeface="Yu Gothic Medium" panose="020B0400000000000000" pitchFamily="34" charset="-128"/>
                <a:cs typeface="YuGo-Medium"/>
              </a:rPr>
              <a:t>●背景の色を好きな色にしましょう</a:t>
            </a:r>
            <a:endParaRPr sz="900" dirty="0">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r>
              <a:rPr sz="900" dirty="0">
                <a:solidFill>
                  <a:srgbClr val="231F20"/>
                </a:solidFill>
                <a:latin typeface="Yu Gothic Medium" panose="020B0400000000000000" pitchFamily="34" charset="-128"/>
                <a:ea typeface="Yu Gothic Medium" panose="020B0400000000000000" pitchFamily="34" charset="-128"/>
                <a:cs typeface="YuGo-Medium"/>
              </a:rPr>
              <a:t>●</a:t>
            </a:r>
            <a:r>
              <a:rPr sz="900" dirty="0" err="1">
                <a:solidFill>
                  <a:srgbClr val="231F20"/>
                </a:solidFill>
                <a:latin typeface="Yu Gothic Medium" panose="020B0400000000000000" pitchFamily="34" charset="-128"/>
                <a:ea typeface="Yu Gothic Medium" panose="020B0400000000000000" pitchFamily="34" charset="-128"/>
                <a:cs typeface="YuGo-Medium"/>
              </a:rPr>
              <a:t>好きな写真を入れましょう</a:t>
            </a:r>
            <a:endParaRPr lang="en-US" sz="900" dirty="0">
              <a:solidFill>
                <a:srgbClr val="231F20"/>
              </a:solidFill>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endParaRPr lang="en-US" sz="900" dirty="0">
              <a:solidFill>
                <a:srgbClr val="231F20"/>
              </a:solidFill>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endParaRPr lang="en-US" altLang="ja-JP" sz="900" b="1" dirty="0">
              <a:solidFill>
                <a:srgbClr val="231F20"/>
              </a:solidFill>
              <a:latin typeface="Yu Gothic Medium" panose="020B0400000000000000" pitchFamily="34" charset="-128"/>
              <a:ea typeface="Yu Gothic Medium" panose="020B0400000000000000" pitchFamily="34" charset="-128"/>
              <a:cs typeface="YuGothic"/>
            </a:endParaRPr>
          </a:p>
          <a:p>
            <a:pPr marL="12700">
              <a:lnSpc>
                <a:spcPct val="100000"/>
              </a:lnSpc>
              <a:spcBef>
                <a:spcPts val="600"/>
              </a:spcBef>
            </a:pPr>
            <a:r>
              <a:rPr lang="ja-JP" altLang="en-US" sz="1300" b="1" dirty="0">
                <a:solidFill>
                  <a:srgbClr val="231F20"/>
                </a:solidFill>
                <a:latin typeface="Yu Gothic" panose="020B0400000000000000" pitchFamily="34" charset="-128"/>
                <a:ea typeface="Yu Gothic" panose="020B0400000000000000" pitchFamily="34" charset="-128"/>
                <a:cs typeface="YuGothic"/>
              </a:rPr>
              <a:t>旅のテーマを決める</a:t>
            </a:r>
            <a:endParaRPr lang="ja-JP" altLang="en-US" sz="1300" b="1" dirty="0">
              <a:latin typeface="Yu Gothic" panose="020B0400000000000000" pitchFamily="34" charset="-128"/>
              <a:ea typeface="Yu Gothic" panose="020B0400000000000000" pitchFamily="34" charset="-128"/>
              <a:cs typeface="YuGothic"/>
            </a:endParaRPr>
          </a:p>
          <a:p>
            <a:pPr marL="12700">
              <a:lnSpc>
                <a:spcPct val="100000"/>
              </a:lnSpc>
              <a:spcBef>
                <a:spcPts val="600"/>
              </a:spcBef>
              <a:buSzPct val="88888"/>
              <a:tabLst>
                <a:tab pos="127635" algn="l"/>
              </a:tabLst>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●この旅ではずせないスポットや食べ物、やりたいことをピックアップしましょう</a:t>
            </a:r>
            <a:endParaRPr lang="ja-JP" altLang="en-US" sz="900" dirty="0">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buSzPct val="88888"/>
              <a:tabLst>
                <a:tab pos="127635" algn="l"/>
              </a:tabLst>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●ピックアップしたものの写真を入れましょう</a:t>
            </a:r>
            <a:endParaRPr lang="ja-JP" altLang="en-US" sz="900" dirty="0">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buSzPct val="88888"/>
              <a:tabLst>
                <a:tab pos="127635" algn="l"/>
              </a:tabLst>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●この旅のメンバーの名前と写真を入れましょう</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635" indent="-114935">
              <a:lnSpc>
                <a:spcPct val="100000"/>
              </a:lnSpc>
              <a:spcBef>
                <a:spcPts val="600"/>
              </a:spcBef>
              <a:buSzPct val="88888"/>
              <a:buChar char="●"/>
              <a:tabLst>
                <a:tab pos="127635" algn="l"/>
              </a:tabLst>
            </a:pP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r>
              <a:rPr lang="ja-JP" altLang="en-US" sz="1300" b="1" dirty="0">
                <a:solidFill>
                  <a:srgbClr val="231F20"/>
                </a:solidFill>
                <a:latin typeface="Yu Gothic" panose="020B0400000000000000" pitchFamily="34" charset="-128"/>
                <a:ea typeface="Yu Gothic" panose="020B0400000000000000" pitchFamily="34" charset="-128"/>
                <a:cs typeface="YuGothic"/>
              </a:rPr>
              <a:t>持ち物・おみやげのリストをつくる</a:t>
            </a:r>
            <a:endParaRPr lang="ja-JP" altLang="en-US" sz="1300" b="1" dirty="0">
              <a:latin typeface="Yu Gothic" panose="020B0400000000000000" pitchFamily="34" charset="-128"/>
              <a:ea typeface="Yu Gothic" panose="020B0400000000000000" pitchFamily="34" charset="-128"/>
              <a:cs typeface="YuGothic"/>
            </a:endParaRPr>
          </a:p>
          <a:p>
            <a:pPr marL="12700">
              <a:lnSpc>
                <a:spcPct val="100000"/>
              </a:lnSpc>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●忘れないようにリストをつくっておくと便利です</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r>
              <a:rPr lang="ja-JP" altLang="en-US" sz="1300" b="1" dirty="0">
                <a:solidFill>
                  <a:srgbClr val="231F20"/>
                </a:solidFill>
                <a:latin typeface="Yu Gothic" panose="020B0400000000000000" pitchFamily="34" charset="-128"/>
                <a:ea typeface="Yu Gothic" panose="020B0400000000000000" pitchFamily="34" charset="-128"/>
                <a:cs typeface="YuGothic"/>
              </a:rPr>
              <a:t>旅の工程表をつくる</a:t>
            </a:r>
            <a:endParaRPr lang="ja-JP" altLang="en-US" sz="1300" b="1" dirty="0">
              <a:latin typeface="Yu Gothic" panose="020B0400000000000000" pitchFamily="34" charset="-128"/>
              <a:ea typeface="Yu Gothic" panose="020B0400000000000000" pitchFamily="34" charset="-128"/>
              <a:cs typeface="YuGothic"/>
            </a:endParaRPr>
          </a:p>
          <a:p>
            <a:pPr marL="12700">
              <a:lnSpc>
                <a:spcPct val="100000"/>
              </a:lnSpc>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●素材集のページのアイコンやマークなどを使うとより楽しいページになります</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endParaRPr lang="ja-JP" altLang="en-US" sz="900" dirty="0">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r>
              <a:rPr lang="ja-JP" altLang="en-US" sz="1300" b="1" dirty="0">
                <a:solidFill>
                  <a:srgbClr val="231F20"/>
                </a:solidFill>
                <a:latin typeface="Yu Gothic" panose="020B0400000000000000" pitchFamily="34" charset="-128"/>
                <a:ea typeface="Yu Gothic" panose="020B0400000000000000" pitchFamily="34" charset="-128"/>
                <a:cs typeface="YuGo-Medium"/>
              </a:rPr>
              <a:t>プランに合わせて、スライドを複製または削除する</a:t>
            </a:r>
            <a:endParaRPr lang="en-US" altLang="ja-JP" sz="1300" b="1" dirty="0">
              <a:solidFill>
                <a:srgbClr val="231F20"/>
              </a:solidFill>
              <a:latin typeface="Yu Gothic" panose="020B0400000000000000" pitchFamily="34" charset="-128"/>
              <a:ea typeface="Yu Gothic" panose="020B0400000000000000" pitchFamily="34" charset="-128"/>
              <a:cs typeface="YuGo-Medium"/>
            </a:endParaRPr>
          </a:p>
          <a:p>
            <a:pPr marL="12700">
              <a:lnSpc>
                <a:spcPct val="100000"/>
              </a:lnSpc>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●旅の日数に合わせて行程表のスライド（ページ）を複製または削除してください</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00">
              <a:lnSpc>
                <a:spcPct val="100000"/>
              </a:lnSpc>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●アルバムも必要に応じて複製または削除してください</a:t>
            </a:r>
            <a:endParaRPr sz="900" dirty="0">
              <a:latin typeface="Yu Gothic Medium" panose="020B0400000000000000" pitchFamily="34" charset="-128"/>
              <a:ea typeface="Yu Gothic Medium" panose="020B0400000000000000" pitchFamily="34" charset="-128"/>
              <a:cs typeface="YuGo-Medium"/>
            </a:endParaRPr>
          </a:p>
        </p:txBody>
      </p:sp>
      <p:sp>
        <p:nvSpPr>
          <p:cNvPr id="4" name="object 3">
            <a:extLst>
              <a:ext uri="{FF2B5EF4-FFF2-40B4-BE49-F238E27FC236}">
                <a16:creationId xmlns:a16="http://schemas.microsoft.com/office/drawing/2014/main" id="{942FD7A9-B9B5-3A4B-ABDE-237FB671B30D}"/>
              </a:ext>
            </a:extLst>
          </p:cNvPr>
          <p:cNvSpPr txBox="1"/>
          <p:nvPr/>
        </p:nvSpPr>
        <p:spPr>
          <a:xfrm>
            <a:off x="370061" y="65221"/>
            <a:ext cx="4444365" cy="161583"/>
          </a:xfrm>
          <a:prstGeom prst="rect">
            <a:avLst/>
          </a:prstGeom>
        </p:spPr>
        <p:txBody>
          <a:bodyPr vert="horz" wrap="square" lIns="0" tIns="15240" rIns="0" bIns="0" rtlCol="0">
            <a:spAutoFit/>
          </a:bodyPr>
          <a:lstStyle/>
          <a:p>
            <a:pPr marL="148590" algn="ctr">
              <a:lnSpc>
                <a:spcPct val="100000"/>
              </a:lnSpc>
              <a:spcBef>
                <a:spcPts val="120"/>
              </a:spcBef>
            </a:pPr>
            <a:r>
              <a:rPr sz="950" b="1" spc="10" dirty="0">
                <a:solidFill>
                  <a:srgbClr val="231F20"/>
                </a:solidFill>
                <a:latin typeface="Yu Gothic" panose="020B0400000000000000" pitchFamily="34" charset="-128"/>
                <a:ea typeface="Yu Gothic" panose="020B0400000000000000" pitchFamily="34" charset="-128"/>
                <a:cs typeface="YuGothic"/>
              </a:rPr>
              <a:t>※PDF</a:t>
            </a:r>
            <a:r>
              <a:rPr sz="950" b="1" spc="-25" dirty="0">
                <a:solidFill>
                  <a:srgbClr val="231F20"/>
                </a:solidFill>
                <a:latin typeface="Yu Gothic" panose="020B0400000000000000" pitchFamily="34" charset="-128"/>
                <a:ea typeface="Yu Gothic" panose="020B0400000000000000" pitchFamily="34" charset="-128"/>
                <a:cs typeface="YuGothic"/>
              </a:rPr>
              <a:t> </a:t>
            </a:r>
            <a:r>
              <a:rPr sz="950" b="1" spc="15" dirty="0" err="1">
                <a:solidFill>
                  <a:srgbClr val="231F20"/>
                </a:solidFill>
                <a:latin typeface="Yu Gothic" panose="020B0400000000000000" pitchFamily="34" charset="-128"/>
                <a:ea typeface="Yu Gothic" panose="020B0400000000000000" pitchFamily="34" charset="-128"/>
                <a:cs typeface="YuGothic"/>
              </a:rPr>
              <a:t>で保存するとき、このスライドは削除してください</a:t>
            </a:r>
            <a:endParaRPr sz="950" b="1" dirty="0">
              <a:latin typeface="Yu Gothic" panose="020B0400000000000000" pitchFamily="34" charset="-128"/>
              <a:ea typeface="Yu Gothic" panose="020B0400000000000000" pitchFamily="34" charset="-128"/>
              <a:cs typeface="YuGothic"/>
            </a:endParaRPr>
          </a:p>
        </p:txBody>
      </p:sp>
      <p:sp>
        <p:nvSpPr>
          <p:cNvPr id="5" name="テキスト ボックス 4">
            <a:extLst>
              <a:ext uri="{FF2B5EF4-FFF2-40B4-BE49-F238E27FC236}">
                <a16:creationId xmlns:a16="http://schemas.microsoft.com/office/drawing/2014/main" id="{36E79362-A859-294A-B555-679574B7E086}"/>
              </a:ext>
            </a:extLst>
          </p:cNvPr>
          <p:cNvSpPr txBox="1"/>
          <p:nvPr/>
        </p:nvSpPr>
        <p:spPr>
          <a:xfrm>
            <a:off x="316725" y="354867"/>
            <a:ext cx="4595640" cy="292388"/>
          </a:xfrm>
          <a:prstGeom prst="rect">
            <a:avLst/>
          </a:prstGeom>
          <a:noFill/>
        </p:spPr>
        <p:txBody>
          <a:bodyPr wrap="square">
            <a:spAutoFit/>
          </a:bodyPr>
          <a:lstStyle/>
          <a:p>
            <a:pPr marL="143510" algn="ctr">
              <a:lnSpc>
                <a:spcPct val="100000"/>
              </a:lnSpc>
              <a:spcBef>
                <a:spcPts val="1315"/>
              </a:spcBef>
            </a:pPr>
            <a:r>
              <a:rPr lang="ja-JP" altLang="en-US" sz="1300" b="1" spc="-60">
                <a:solidFill>
                  <a:srgbClr val="FFFFFF"/>
                </a:solidFill>
                <a:latin typeface="Yu Gothic" panose="020B0400000000000000" pitchFamily="34" charset="-128"/>
                <a:ea typeface="Yu Gothic" panose="020B0400000000000000" pitchFamily="34" charset="-128"/>
                <a:cs typeface="YuGothic"/>
              </a:rPr>
              <a:t>テ</a:t>
            </a:r>
            <a:r>
              <a:rPr lang="ja-JP" altLang="en-US" sz="1300" b="1" spc="-25">
                <a:solidFill>
                  <a:srgbClr val="FFFFFF"/>
                </a:solidFill>
                <a:latin typeface="Yu Gothic" panose="020B0400000000000000" pitchFamily="34" charset="-128"/>
                <a:ea typeface="Yu Gothic" panose="020B0400000000000000" pitchFamily="34" charset="-128"/>
                <a:cs typeface="YuGothic"/>
              </a:rPr>
              <a:t>ン</a:t>
            </a:r>
            <a:r>
              <a:rPr lang="ja-JP" altLang="en-US" sz="1300" b="1">
                <a:solidFill>
                  <a:srgbClr val="FFFFFF"/>
                </a:solidFill>
                <a:latin typeface="Yu Gothic" panose="020B0400000000000000" pitchFamily="34" charset="-128"/>
                <a:ea typeface="Yu Gothic" panose="020B0400000000000000" pitchFamily="34" charset="-128"/>
                <a:cs typeface="YuGothic"/>
              </a:rPr>
              <a:t>プ</a:t>
            </a:r>
            <a:r>
              <a:rPr lang="ja-JP" altLang="en-US" sz="1300" b="1" spc="5">
                <a:solidFill>
                  <a:srgbClr val="FFFFFF"/>
                </a:solidFill>
                <a:latin typeface="Yu Gothic" panose="020B0400000000000000" pitchFamily="34" charset="-128"/>
                <a:ea typeface="Yu Gothic" panose="020B0400000000000000" pitchFamily="34" charset="-128"/>
                <a:cs typeface="YuGothic"/>
              </a:rPr>
              <a:t>レ</a:t>
            </a:r>
            <a:r>
              <a:rPr lang="ja-JP" altLang="en-US" sz="1300" b="1" spc="-135">
                <a:solidFill>
                  <a:srgbClr val="FFFFFF"/>
                </a:solidFill>
                <a:latin typeface="Yu Gothic" panose="020B0400000000000000" pitchFamily="34" charset="-128"/>
                <a:ea typeface="Yu Gothic" panose="020B0400000000000000" pitchFamily="34" charset="-128"/>
                <a:cs typeface="YuGothic"/>
              </a:rPr>
              <a:t>ー</a:t>
            </a:r>
            <a:r>
              <a:rPr lang="ja-JP" altLang="en-US" sz="1300" b="1" spc="-70">
                <a:solidFill>
                  <a:srgbClr val="FFFFFF"/>
                </a:solidFill>
                <a:latin typeface="Yu Gothic" panose="020B0400000000000000" pitchFamily="34" charset="-128"/>
                <a:ea typeface="Yu Gothic" panose="020B0400000000000000" pitchFamily="34" charset="-128"/>
                <a:cs typeface="YuGothic"/>
              </a:rPr>
              <a:t>ト</a:t>
            </a:r>
            <a:r>
              <a:rPr lang="ja-JP" altLang="en-US" sz="1300" b="1" spc="60">
                <a:solidFill>
                  <a:srgbClr val="FFFFFF"/>
                </a:solidFill>
                <a:latin typeface="Yu Gothic" panose="020B0400000000000000" pitchFamily="34" charset="-128"/>
                <a:ea typeface="Yu Gothic" panose="020B0400000000000000" pitchFamily="34" charset="-128"/>
                <a:cs typeface="YuGothic"/>
              </a:rPr>
              <a:t>を</a:t>
            </a:r>
            <a:r>
              <a:rPr lang="ja-JP" altLang="en-US" sz="1300" b="1" spc="-25">
                <a:solidFill>
                  <a:srgbClr val="FFFFFF"/>
                </a:solidFill>
                <a:latin typeface="Yu Gothic" panose="020B0400000000000000" pitchFamily="34" charset="-128"/>
                <a:ea typeface="Yu Gothic" panose="020B0400000000000000" pitchFamily="34" charset="-128"/>
                <a:cs typeface="YuGothic"/>
              </a:rPr>
              <a:t>使</a:t>
            </a:r>
            <a:r>
              <a:rPr lang="ja-JP" altLang="en-US" sz="1300" b="1" spc="-145">
                <a:solidFill>
                  <a:srgbClr val="FFFFFF"/>
                </a:solidFill>
                <a:latin typeface="Yu Gothic" panose="020B0400000000000000" pitchFamily="34" charset="-128"/>
                <a:ea typeface="Yu Gothic" panose="020B0400000000000000" pitchFamily="34" charset="-128"/>
                <a:cs typeface="YuGothic"/>
              </a:rPr>
              <a:t>っ</a:t>
            </a:r>
            <a:r>
              <a:rPr lang="ja-JP" altLang="en-US" sz="1300" b="1" spc="-15">
                <a:solidFill>
                  <a:srgbClr val="FFFFFF"/>
                </a:solidFill>
                <a:latin typeface="Yu Gothic" panose="020B0400000000000000" pitchFamily="34" charset="-128"/>
                <a:ea typeface="Yu Gothic" panose="020B0400000000000000" pitchFamily="34" charset="-128"/>
                <a:cs typeface="YuGothic"/>
              </a:rPr>
              <a:t>て</a:t>
            </a:r>
            <a:r>
              <a:rPr lang="ja-JP" altLang="en-US" sz="1300" b="1" spc="-85">
                <a:solidFill>
                  <a:srgbClr val="FFFFFF"/>
                </a:solidFill>
                <a:latin typeface="Yu Gothic" panose="020B0400000000000000" pitchFamily="34" charset="-128"/>
                <a:ea typeface="Yu Gothic" panose="020B0400000000000000" pitchFamily="34" charset="-128"/>
                <a:cs typeface="YuGothic"/>
              </a:rPr>
              <a:t>オ</a:t>
            </a:r>
            <a:r>
              <a:rPr lang="ja-JP" altLang="en-US" sz="1300" b="1" spc="-95">
                <a:solidFill>
                  <a:srgbClr val="FFFFFF"/>
                </a:solidFill>
                <a:latin typeface="Yu Gothic" panose="020B0400000000000000" pitchFamily="34" charset="-128"/>
                <a:ea typeface="Yu Gothic" panose="020B0400000000000000" pitchFamily="34" charset="-128"/>
                <a:cs typeface="YuGothic"/>
              </a:rPr>
              <a:t>リ</a:t>
            </a:r>
            <a:r>
              <a:rPr lang="ja-JP" altLang="en-US" sz="1300" b="1" spc="20">
                <a:solidFill>
                  <a:srgbClr val="FFFFFF"/>
                </a:solidFill>
                <a:latin typeface="Yu Gothic" panose="020B0400000000000000" pitchFamily="34" charset="-128"/>
                <a:ea typeface="Yu Gothic" panose="020B0400000000000000" pitchFamily="34" charset="-128"/>
                <a:cs typeface="YuGothic"/>
              </a:rPr>
              <a:t>ジ</a:t>
            </a:r>
            <a:r>
              <a:rPr lang="ja-JP" altLang="en-US" sz="1300" b="1" spc="-90">
                <a:solidFill>
                  <a:srgbClr val="FFFFFF"/>
                </a:solidFill>
                <a:latin typeface="Yu Gothic" panose="020B0400000000000000" pitchFamily="34" charset="-128"/>
                <a:ea typeface="Yu Gothic" panose="020B0400000000000000" pitchFamily="34" charset="-128"/>
                <a:cs typeface="YuGothic"/>
              </a:rPr>
              <a:t>ナ</a:t>
            </a:r>
            <a:r>
              <a:rPr lang="ja-JP" altLang="en-US" sz="1300" b="1" spc="50">
                <a:solidFill>
                  <a:srgbClr val="FFFFFF"/>
                </a:solidFill>
                <a:latin typeface="Yu Gothic" panose="020B0400000000000000" pitchFamily="34" charset="-128"/>
                <a:ea typeface="Yu Gothic" panose="020B0400000000000000" pitchFamily="34" charset="-128"/>
                <a:cs typeface="YuGothic"/>
              </a:rPr>
              <a:t>ル</a:t>
            </a:r>
            <a:r>
              <a:rPr lang="ja-JP" altLang="en-US" sz="1300" b="1" spc="-90">
                <a:solidFill>
                  <a:srgbClr val="FFFFFF"/>
                </a:solidFill>
                <a:latin typeface="Yu Gothic" panose="020B0400000000000000" pitchFamily="34" charset="-128"/>
                <a:ea typeface="Yu Gothic" panose="020B0400000000000000" pitchFamily="34" charset="-128"/>
                <a:cs typeface="YuGothic"/>
              </a:rPr>
              <a:t>の</a:t>
            </a:r>
            <a:r>
              <a:rPr lang="ja-JP" altLang="en-US" sz="1300" b="1" spc="-5">
                <a:solidFill>
                  <a:srgbClr val="FFFFFF"/>
                </a:solidFill>
                <a:latin typeface="Yu Gothic" panose="020B0400000000000000" pitchFamily="34" charset="-128"/>
                <a:ea typeface="Yu Gothic" panose="020B0400000000000000" pitchFamily="34" charset="-128"/>
                <a:cs typeface="YuGothic"/>
              </a:rPr>
              <a:t>し</a:t>
            </a:r>
            <a:r>
              <a:rPr lang="ja-JP" altLang="en-US" sz="1300" b="1" spc="-60">
                <a:solidFill>
                  <a:srgbClr val="FFFFFF"/>
                </a:solidFill>
                <a:latin typeface="Yu Gothic" panose="020B0400000000000000" pitchFamily="34" charset="-128"/>
                <a:ea typeface="Yu Gothic" panose="020B0400000000000000" pitchFamily="34" charset="-128"/>
                <a:cs typeface="YuGothic"/>
              </a:rPr>
              <a:t>お</a:t>
            </a:r>
            <a:r>
              <a:rPr lang="ja-JP" altLang="en-US" sz="1300" b="1" spc="-105">
                <a:solidFill>
                  <a:srgbClr val="FFFFFF"/>
                </a:solidFill>
                <a:latin typeface="Yu Gothic" panose="020B0400000000000000" pitchFamily="34" charset="-128"/>
                <a:ea typeface="Yu Gothic" panose="020B0400000000000000" pitchFamily="34" charset="-128"/>
                <a:cs typeface="YuGothic"/>
              </a:rPr>
              <a:t>り</a:t>
            </a:r>
            <a:r>
              <a:rPr lang="ja-JP" altLang="en-US" sz="1300" b="1" spc="50">
                <a:solidFill>
                  <a:srgbClr val="FFFFFF"/>
                </a:solidFill>
                <a:latin typeface="Yu Gothic" panose="020B0400000000000000" pitchFamily="34" charset="-128"/>
                <a:ea typeface="Yu Gothic" panose="020B0400000000000000" pitchFamily="34" charset="-128"/>
                <a:cs typeface="YuGothic"/>
              </a:rPr>
              <a:t>を</a:t>
            </a:r>
            <a:r>
              <a:rPr lang="ja-JP" altLang="en-US" sz="1300" b="1" spc="-20">
                <a:solidFill>
                  <a:srgbClr val="FFFFFF"/>
                </a:solidFill>
                <a:latin typeface="Yu Gothic" panose="020B0400000000000000" pitchFamily="34" charset="-128"/>
                <a:ea typeface="Yu Gothic" panose="020B0400000000000000" pitchFamily="34" charset="-128"/>
                <a:cs typeface="YuGothic"/>
              </a:rPr>
              <a:t>作</a:t>
            </a:r>
            <a:r>
              <a:rPr lang="ja-JP" altLang="en-US" sz="1300" b="1" spc="-145">
                <a:solidFill>
                  <a:srgbClr val="FFFFFF"/>
                </a:solidFill>
                <a:latin typeface="Yu Gothic" panose="020B0400000000000000" pitchFamily="34" charset="-128"/>
                <a:ea typeface="Yu Gothic" panose="020B0400000000000000" pitchFamily="34" charset="-128"/>
                <a:cs typeface="YuGothic"/>
              </a:rPr>
              <a:t>っ</a:t>
            </a:r>
            <a:r>
              <a:rPr lang="ja-JP" altLang="en-US" sz="1300" b="1" spc="-80">
                <a:solidFill>
                  <a:srgbClr val="FFFFFF"/>
                </a:solidFill>
                <a:latin typeface="Yu Gothic" panose="020B0400000000000000" pitchFamily="34" charset="-128"/>
                <a:ea typeface="Yu Gothic" panose="020B0400000000000000" pitchFamily="34" charset="-128"/>
                <a:cs typeface="YuGothic"/>
              </a:rPr>
              <a:t>て</a:t>
            </a:r>
            <a:r>
              <a:rPr lang="ja-JP" altLang="en-US" sz="1300" b="1" spc="-15">
                <a:solidFill>
                  <a:srgbClr val="FFFFFF"/>
                </a:solidFill>
                <a:latin typeface="Yu Gothic" panose="020B0400000000000000" pitchFamily="34" charset="-128"/>
                <a:ea typeface="Yu Gothic" panose="020B0400000000000000" pitchFamily="34" charset="-128"/>
                <a:cs typeface="YuGothic"/>
              </a:rPr>
              <a:t>み</a:t>
            </a:r>
            <a:r>
              <a:rPr lang="ja-JP" altLang="en-US" sz="1300" b="1" spc="-114">
                <a:solidFill>
                  <a:srgbClr val="FFFFFF"/>
                </a:solidFill>
                <a:latin typeface="Yu Gothic" panose="020B0400000000000000" pitchFamily="34" charset="-128"/>
                <a:ea typeface="Yu Gothic" panose="020B0400000000000000" pitchFamily="34" charset="-128"/>
                <a:cs typeface="YuGothic"/>
              </a:rPr>
              <a:t>よ</a:t>
            </a:r>
            <a:r>
              <a:rPr lang="ja-JP" altLang="en-US" sz="1300" b="1" spc="-310">
                <a:solidFill>
                  <a:srgbClr val="FFFFFF"/>
                </a:solidFill>
                <a:latin typeface="Yu Gothic" panose="020B0400000000000000" pitchFamily="34" charset="-128"/>
                <a:ea typeface="Yu Gothic" panose="020B0400000000000000" pitchFamily="34" charset="-128"/>
                <a:cs typeface="YuGothic"/>
              </a:rPr>
              <a:t>う</a:t>
            </a:r>
            <a:r>
              <a:rPr lang="ja-JP" altLang="en-US" sz="1300" b="1">
                <a:solidFill>
                  <a:srgbClr val="FFFFFF"/>
                </a:solidFill>
                <a:latin typeface="Yu Gothic" panose="020B0400000000000000" pitchFamily="34" charset="-128"/>
                <a:ea typeface="Yu Gothic" panose="020B0400000000000000" pitchFamily="34" charset="-128"/>
                <a:cs typeface="YuGothic"/>
              </a:rPr>
              <a:t>！</a:t>
            </a:r>
            <a:endParaRPr lang="ja-JP" altLang="en-US" sz="900" b="1" dirty="0">
              <a:latin typeface="Yu Gothic" panose="020B0400000000000000" pitchFamily="34" charset="-128"/>
              <a:ea typeface="Yu Gothic" panose="020B0400000000000000" pitchFamily="34" charset="-128"/>
              <a:cs typeface="YuGo-Medium"/>
            </a:endParaRPr>
          </a:p>
        </p:txBody>
      </p:sp>
    </p:spTree>
    <p:extLst>
      <p:ext uri="{BB962C8B-B14F-4D97-AF65-F5344CB8AC3E}">
        <p14:creationId xmlns:p14="http://schemas.microsoft.com/office/powerpoint/2010/main" val="362581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id="{59F1D03B-C989-294E-83D4-52088A418BCB}"/>
              </a:ext>
            </a:extLst>
          </p:cNvPr>
          <p:cNvSpPr/>
          <p:nvPr/>
        </p:nvSpPr>
        <p:spPr>
          <a:xfrm>
            <a:off x="324029" y="324025"/>
            <a:ext cx="4680585" cy="340995"/>
          </a:xfrm>
          <a:custGeom>
            <a:avLst/>
            <a:gdLst/>
            <a:ahLst/>
            <a:cxnLst/>
            <a:rect l="l" t="t" r="r" b="b"/>
            <a:pathLst>
              <a:path w="4680585" h="340995">
                <a:moveTo>
                  <a:pt x="4680000" y="0"/>
                </a:moveTo>
                <a:lnTo>
                  <a:pt x="0" y="0"/>
                </a:lnTo>
                <a:lnTo>
                  <a:pt x="88900" y="170205"/>
                </a:lnTo>
                <a:lnTo>
                  <a:pt x="0" y="340410"/>
                </a:lnTo>
                <a:lnTo>
                  <a:pt x="4680000" y="340410"/>
                </a:lnTo>
                <a:lnTo>
                  <a:pt x="4591100" y="170205"/>
                </a:lnTo>
                <a:lnTo>
                  <a:pt x="4680000" y="0"/>
                </a:lnTo>
                <a:close/>
              </a:path>
            </a:pathLst>
          </a:custGeom>
          <a:solidFill>
            <a:srgbClr val="1B75BC"/>
          </a:solidFill>
        </p:spPr>
        <p:txBody>
          <a:bodyPr wrap="square" lIns="0" tIns="0" rIns="0" bIns="0" rtlCol="0"/>
          <a:lstStyle/>
          <a:p>
            <a:endParaRPr/>
          </a:p>
        </p:txBody>
      </p:sp>
      <p:sp>
        <p:nvSpPr>
          <p:cNvPr id="3" name="object 3">
            <a:extLst>
              <a:ext uri="{FF2B5EF4-FFF2-40B4-BE49-F238E27FC236}">
                <a16:creationId xmlns:a16="http://schemas.microsoft.com/office/drawing/2014/main" id="{AB8EF72E-55FE-9346-BFDF-2E5192354D23}"/>
              </a:ext>
            </a:extLst>
          </p:cNvPr>
          <p:cNvSpPr txBox="1"/>
          <p:nvPr/>
        </p:nvSpPr>
        <p:spPr>
          <a:xfrm>
            <a:off x="370061" y="65221"/>
            <a:ext cx="4444365" cy="161583"/>
          </a:xfrm>
          <a:prstGeom prst="rect">
            <a:avLst/>
          </a:prstGeom>
        </p:spPr>
        <p:txBody>
          <a:bodyPr vert="horz" wrap="square" lIns="0" tIns="15240" rIns="0" bIns="0" rtlCol="0">
            <a:spAutoFit/>
          </a:bodyPr>
          <a:lstStyle/>
          <a:p>
            <a:pPr marL="148590" algn="ctr">
              <a:lnSpc>
                <a:spcPct val="100000"/>
              </a:lnSpc>
              <a:spcBef>
                <a:spcPts val="120"/>
              </a:spcBef>
            </a:pPr>
            <a:r>
              <a:rPr sz="950" b="1" spc="10" dirty="0">
                <a:solidFill>
                  <a:srgbClr val="231F20"/>
                </a:solidFill>
                <a:latin typeface="Yu Gothic" panose="020B0400000000000000" pitchFamily="34" charset="-128"/>
                <a:ea typeface="Yu Gothic" panose="020B0400000000000000" pitchFamily="34" charset="-128"/>
                <a:cs typeface="YuGothic"/>
              </a:rPr>
              <a:t>※PDF</a:t>
            </a:r>
            <a:r>
              <a:rPr sz="950" b="1" spc="-25" dirty="0">
                <a:solidFill>
                  <a:srgbClr val="231F20"/>
                </a:solidFill>
                <a:latin typeface="Yu Gothic" panose="020B0400000000000000" pitchFamily="34" charset="-128"/>
                <a:ea typeface="Yu Gothic" panose="020B0400000000000000" pitchFamily="34" charset="-128"/>
                <a:cs typeface="YuGothic"/>
              </a:rPr>
              <a:t> </a:t>
            </a:r>
            <a:r>
              <a:rPr sz="950" b="1" spc="15" dirty="0" err="1">
                <a:solidFill>
                  <a:srgbClr val="231F20"/>
                </a:solidFill>
                <a:latin typeface="Yu Gothic" panose="020B0400000000000000" pitchFamily="34" charset="-128"/>
                <a:ea typeface="Yu Gothic" panose="020B0400000000000000" pitchFamily="34" charset="-128"/>
                <a:cs typeface="YuGothic"/>
              </a:rPr>
              <a:t>で保存するとき、このスライドは削除してください</a:t>
            </a:r>
            <a:endParaRPr sz="950" b="1" dirty="0">
              <a:latin typeface="Yu Gothic" panose="020B0400000000000000" pitchFamily="34" charset="-128"/>
              <a:ea typeface="Yu Gothic" panose="020B0400000000000000" pitchFamily="34" charset="-128"/>
              <a:cs typeface="YuGothic"/>
            </a:endParaRPr>
          </a:p>
        </p:txBody>
      </p:sp>
      <p:pic>
        <p:nvPicPr>
          <p:cNvPr id="4" name="object 2">
            <a:extLst>
              <a:ext uri="{FF2B5EF4-FFF2-40B4-BE49-F238E27FC236}">
                <a16:creationId xmlns:a16="http://schemas.microsoft.com/office/drawing/2014/main" id="{C99C7ED8-BCE2-5842-8843-8E952ECAF9B6}"/>
              </a:ext>
            </a:extLst>
          </p:cNvPr>
          <p:cNvPicPr/>
          <p:nvPr/>
        </p:nvPicPr>
        <p:blipFill>
          <a:blip r:embed="rId2" cstate="print"/>
          <a:stretch>
            <a:fillRect/>
          </a:stretch>
        </p:blipFill>
        <p:spPr>
          <a:xfrm>
            <a:off x="1147757" y="868281"/>
            <a:ext cx="215404" cy="248119"/>
          </a:xfrm>
          <a:prstGeom prst="rect">
            <a:avLst/>
          </a:prstGeom>
        </p:spPr>
      </p:pic>
      <p:sp>
        <p:nvSpPr>
          <p:cNvPr id="5" name="object 3">
            <a:extLst>
              <a:ext uri="{FF2B5EF4-FFF2-40B4-BE49-F238E27FC236}">
                <a16:creationId xmlns:a16="http://schemas.microsoft.com/office/drawing/2014/main" id="{884C8D01-19B7-1A40-9BA6-E4BCDAD20352}"/>
              </a:ext>
            </a:extLst>
          </p:cNvPr>
          <p:cNvSpPr/>
          <p:nvPr/>
        </p:nvSpPr>
        <p:spPr>
          <a:xfrm>
            <a:off x="1908544" y="893812"/>
            <a:ext cx="264795" cy="222885"/>
          </a:xfrm>
          <a:custGeom>
            <a:avLst/>
            <a:gdLst/>
            <a:ahLst/>
            <a:cxnLst/>
            <a:rect l="l" t="t" r="r" b="b"/>
            <a:pathLst>
              <a:path w="264794" h="222884">
                <a:moveTo>
                  <a:pt x="96075" y="199605"/>
                </a:moveTo>
                <a:lnTo>
                  <a:pt x="44665" y="199605"/>
                </a:lnTo>
                <a:lnTo>
                  <a:pt x="47512" y="208525"/>
                </a:lnTo>
                <a:lnTo>
                  <a:pt x="53192" y="215715"/>
                </a:lnTo>
                <a:lnTo>
                  <a:pt x="61041" y="220515"/>
                </a:lnTo>
                <a:lnTo>
                  <a:pt x="70396" y="222262"/>
                </a:lnTo>
                <a:lnTo>
                  <a:pt x="79698" y="220535"/>
                </a:lnTo>
                <a:lnTo>
                  <a:pt x="87512" y="215768"/>
                </a:lnTo>
                <a:lnTo>
                  <a:pt x="93188" y="208584"/>
                </a:lnTo>
                <a:lnTo>
                  <a:pt x="96075" y="199605"/>
                </a:lnTo>
                <a:close/>
              </a:path>
              <a:path w="264794" h="222884">
                <a:moveTo>
                  <a:pt x="219900" y="199605"/>
                </a:moveTo>
                <a:lnTo>
                  <a:pt x="168490" y="199605"/>
                </a:lnTo>
                <a:lnTo>
                  <a:pt x="171337" y="208525"/>
                </a:lnTo>
                <a:lnTo>
                  <a:pt x="177017" y="215715"/>
                </a:lnTo>
                <a:lnTo>
                  <a:pt x="184866" y="220515"/>
                </a:lnTo>
                <a:lnTo>
                  <a:pt x="194221" y="222262"/>
                </a:lnTo>
                <a:lnTo>
                  <a:pt x="203523" y="220535"/>
                </a:lnTo>
                <a:lnTo>
                  <a:pt x="211337" y="215768"/>
                </a:lnTo>
                <a:lnTo>
                  <a:pt x="217013" y="208584"/>
                </a:lnTo>
                <a:lnTo>
                  <a:pt x="219900" y="199605"/>
                </a:lnTo>
                <a:close/>
              </a:path>
              <a:path w="264794" h="222884">
                <a:moveTo>
                  <a:pt x="222567" y="53594"/>
                </a:moveTo>
                <a:lnTo>
                  <a:pt x="42049" y="53594"/>
                </a:lnTo>
                <a:lnTo>
                  <a:pt x="25701" y="56905"/>
                </a:lnTo>
                <a:lnTo>
                  <a:pt x="12333" y="65928"/>
                </a:lnTo>
                <a:lnTo>
                  <a:pt x="3310" y="79300"/>
                </a:lnTo>
                <a:lnTo>
                  <a:pt x="0" y="95656"/>
                </a:lnTo>
                <a:lnTo>
                  <a:pt x="0" y="194894"/>
                </a:lnTo>
                <a:lnTo>
                  <a:pt x="4711" y="199605"/>
                </a:lnTo>
                <a:lnTo>
                  <a:pt x="259905" y="199605"/>
                </a:lnTo>
                <a:lnTo>
                  <a:pt x="264629" y="194894"/>
                </a:lnTo>
                <a:lnTo>
                  <a:pt x="264629" y="131673"/>
                </a:lnTo>
                <a:lnTo>
                  <a:pt x="48183" y="131673"/>
                </a:lnTo>
                <a:lnTo>
                  <a:pt x="48183" y="107569"/>
                </a:lnTo>
                <a:lnTo>
                  <a:pt x="264629" y="107569"/>
                </a:lnTo>
                <a:lnTo>
                  <a:pt x="264629" y="95656"/>
                </a:lnTo>
                <a:lnTo>
                  <a:pt x="261318" y="79300"/>
                </a:lnTo>
                <a:lnTo>
                  <a:pt x="252295" y="65928"/>
                </a:lnTo>
                <a:lnTo>
                  <a:pt x="238923" y="56905"/>
                </a:lnTo>
                <a:lnTo>
                  <a:pt x="222567" y="53594"/>
                </a:lnTo>
                <a:close/>
              </a:path>
              <a:path w="264794" h="222884">
                <a:moveTo>
                  <a:pt x="117589" y="107569"/>
                </a:moveTo>
                <a:lnTo>
                  <a:pt x="77508" y="107569"/>
                </a:lnTo>
                <a:lnTo>
                  <a:pt x="77508" y="131673"/>
                </a:lnTo>
                <a:lnTo>
                  <a:pt x="117589" y="131673"/>
                </a:lnTo>
                <a:lnTo>
                  <a:pt x="117589" y="107569"/>
                </a:lnTo>
                <a:close/>
              </a:path>
              <a:path w="264794" h="222884">
                <a:moveTo>
                  <a:pt x="186296" y="107569"/>
                </a:moveTo>
                <a:lnTo>
                  <a:pt x="146913" y="107569"/>
                </a:lnTo>
                <a:lnTo>
                  <a:pt x="146913" y="131673"/>
                </a:lnTo>
                <a:lnTo>
                  <a:pt x="186296" y="131673"/>
                </a:lnTo>
                <a:lnTo>
                  <a:pt x="186296" y="107569"/>
                </a:lnTo>
                <a:close/>
              </a:path>
              <a:path w="264794" h="222884">
                <a:moveTo>
                  <a:pt x="264629" y="107569"/>
                </a:moveTo>
                <a:lnTo>
                  <a:pt x="215620" y="107569"/>
                </a:lnTo>
                <a:lnTo>
                  <a:pt x="215620" y="131673"/>
                </a:lnTo>
                <a:lnTo>
                  <a:pt x="264629" y="131673"/>
                </a:lnTo>
                <a:lnTo>
                  <a:pt x="264629" y="107569"/>
                </a:lnTo>
                <a:close/>
              </a:path>
              <a:path w="264794" h="222884">
                <a:moveTo>
                  <a:pt x="81508" y="12"/>
                </a:moveTo>
                <a:lnTo>
                  <a:pt x="79743" y="12"/>
                </a:lnTo>
                <a:lnTo>
                  <a:pt x="39763" y="29984"/>
                </a:lnTo>
                <a:lnTo>
                  <a:pt x="39230" y="31051"/>
                </a:lnTo>
                <a:lnTo>
                  <a:pt x="39230" y="33312"/>
                </a:lnTo>
                <a:lnTo>
                  <a:pt x="39763" y="34378"/>
                </a:lnTo>
                <a:lnTo>
                  <a:pt x="65417" y="53594"/>
                </a:lnTo>
                <a:lnTo>
                  <a:pt x="95834" y="53594"/>
                </a:lnTo>
                <a:lnTo>
                  <a:pt x="110026" y="42964"/>
                </a:lnTo>
                <a:lnTo>
                  <a:pt x="80619" y="42964"/>
                </a:lnTo>
                <a:lnTo>
                  <a:pt x="66230" y="32181"/>
                </a:lnTo>
                <a:lnTo>
                  <a:pt x="80619" y="21386"/>
                </a:lnTo>
                <a:lnTo>
                  <a:pt x="110019" y="21386"/>
                </a:lnTo>
                <a:lnTo>
                  <a:pt x="81508" y="12"/>
                </a:lnTo>
                <a:close/>
              </a:path>
              <a:path w="264794" h="222884">
                <a:moveTo>
                  <a:pt x="183121" y="0"/>
                </a:moveTo>
                <a:lnTo>
                  <a:pt x="143129" y="29984"/>
                </a:lnTo>
                <a:lnTo>
                  <a:pt x="142595" y="31051"/>
                </a:lnTo>
                <a:lnTo>
                  <a:pt x="142595" y="33312"/>
                </a:lnTo>
                <a:lnTo>
                  <a:pt x="143129" y="34378"/>
                </a:lnTo>
                <a:lnTo>
                  <a:pt x="168783" y="53594"/>
                </a:lnTo>
                <a:lnTo>
                  <a:pt x="199199" y="53594"/>
                </a:lnTo>
                <a:lnTo>
                  <a:pt x="213391" y="42964"/>
                </a:lnTo>
                <a:lnTo>
                  <a:pt x="183997" y="42964"/>
                </a:lnTo>
                <a:lnTo>
                  <a:pt x="169608" y="32181"/>
                </a:lnTo>
                <a:lnTo>
                  <a:pt x="183997" y="21386"/>
                </a:lnTo>
                <a:lnTo>
                  <a:pt x="213388" y="21386"/>
                </a:lnTo>
                <a:lnTo>
                  <a:pt x="184886" y="12"/>
                </a:lnTo>
                <a:lnTo>
                  <a:pt x="183121" y="0"/>
                </a:lnTo>
                <a:close/>
              </a:path>
              <a:path w="264794" h="222884">
                <a:moveTo>
                  <a:pt x="110019" y="21386"/>
                </a:moveTo>
                <a:lnTo>
                  <a:pt x="80619" y="21386"/>
                </a:lnTo>
                <a:lnTo>
                  <a:pt x="95021" y="32181"/>
                </a:lnTo>
                <a:lnTo>
                  <a:pt x="80619" y="42964"/>
                </a:lnTo>
                <a:lnTo>
                  <a:pt x="110026" y="42964"/>
                </a:lnTo>
                <a:lnTo>
                  <a:pt x="121488" y="34378"/>
                </a:lnTo>
                <a:lnTo>
                  <a:pt x="122021" y="33312"/>
                </a:lnTo>
                <a:lnTo>
                  <a:pt x="122021" y="31051"/>
                </a:lnTo>
                <a:lnTo>
                  <a:pt x="121488" y="29984"/>
                </a:lnTo>
                <a:lnTo>
                  <a:pt x="110019" y="21386"/>
                </a:lnTo>
                <a:close/>
              </a:path>
              <a:path w="264794" h="222884">
                <a:moveTo>
                  <a:pt x="213388" y="21386"/>
                </a:moveTo>
                <a:lnTo>
                  <a:pt x="183997" y="21386"/>
                </a:lnTo>
                <a:lnTo>
                  <a:pt x="198386" y="32181"/>
                </a:lnTo>
                <a:lnTo>
                  <a:pt x="183997" y="42964"/>
                </a:lnTo>
                <a:lnTo>
                  <a:pt x="213391" y="42964"/>
                </a:lnTo>
                <a:lnTo>
                  <a:pt x="224853" y="34378"/>
                </a:lnTo>
                <a:lnTo>
                  <a:pt x="225399" y="33312"/>
                </a:lnTo>
                <a:lnTo>
                  <a:pt x="225399" y="31051"/>
                </a:lnTo>
                <a:lnTo>
                  <a:pt x="224853" y="29984"/>
                </a:lnTo>
                <a:lnTo>
                  <a:pt x="213388" y="21386"/>
                </a:lnTo>
                <a:close/>
              </a:path>
            </a:pathLst>
          </a:custGeom>
          <a:solidFill>
            <a:srgbClr val="9B8579"/>
          </a:solidFill>
        </p:spPr>
        <p:txBody>
          <a:bodyPr wrap="square" lIns="0" tIns="0" rIns="0" bIns="0" rtlCol="0"/>
          <a:lstStyle/>
          <a:p>
            <a:endParaRPr/>
          </a:p>
        </p:txBody>
      </p:sp>
      <p:pic>
        <p:nvPicPr>
          <p:cNvPr id="6" name="object 4">
            <a:extLst>
              <a:ext uri="{FF2B5EF4-FFF2-40B4-BE49-F238E27FC236}">
                <a16:creationId xmlns:a16="http://schemas.microsoft.com/office/drawing/2014/main" id="{AFC08D42-5CE8-424C-8CAD-768889FF03E8}"/>
              </a:ext>
            </a:extLst>
          </p:cNvPr>
          <p:cNvPicPr/>
          <p:nvPr/>
        </p:nvPicPr>
        <p:blipFill>
          <a:blip r:embed="rId3" cstate="print"/>
          <a:stretch>
            <a:fillRect/>
          </a:stretch>
        </p:blipFill>
        <p:spPr>
          <a:xfrm>
            <a:off x="4307889" y="869979"/>
            <a:ext cx="178638" cy="246608"/>
          </a:xfrm>
          <a:prstGeom prst="rect">
            <a:avLst/>
          </a:prstGeom>
        </p:spPr>
      </p:pic>
      <p:sp>
        <p:nvSpPr>
          <p:cNvPr id="7" name="object 5">
            <a:extLst>
              <a:ext uri="{FF2B5EF4-FFF2-40B4-BE49-F238E27FC236}">
                <a16:creationId xmlns:a16="http://schemas.microsoft.com/office/drawing/2014/main" id="{233A0F5C-4C2A-D543-92FA-47BC4EDA94C8}"/>
              </a:ext>
            </a:extLst>
          </p:cNvPr>
          <p:cNvSpPr/>
          <p:nvPr/>
        </p:nvSpPr>
        <p:spPr>
          <a:xfrm>
            <a:off x="2275134" y="943914"/>
            <a:ext cx="316865" cy="172720"/>
          </a:xfrm>
          <a:custGeom>
            <a:avLst/>
            <a:gdLst/>
            <a:ahLst/>
            <a:cxnLst/>
            <a:rect l="l" t="t" r="r" b="b"/>
            <a:pathLst>
              <a:path w="316864" h="172719">
                <a:moveTo>
                  <a:pt x="282257" y="0"/>
                </a:moveTo>
                <a:lnTo>
                  <a:pt x="26441" y="0"/>
                </a:lnTo>
                <a:lnTo>
                  <a:pt x="20307" y="4457"/>
                </a:lnTo>
                <a:lnTo>
                  <a:pt x="774" y="64541"/>
                </a:lnTo>
                <a:lnTo>
                  <a:pt x="0" y="69456"/>
                </a:lnTo>
                <a:lnTo>
                  <a:pt x="0" y="142201"/>
                </a:lnTo>
                <a:lnTo>
                  <a:pt x="1612" y="143814"/>
                </a:lnTo>
                <a:lnTo>
                  <a:pt x="50698" y="143814"/>
                </a:lnTo>
                <a:lnTo>
                  <a:pt x="53545" y="154903"/>
                </a:lnTo>
                <a:lnTo>
                  <a:pt x="60093" y="163907"/>
                </a:lnTo>
                <a:lnTo>
                  <a:pt x="69465" y="169951"/>
                </a:lnTo>
                <a:lnTo>
                  <a:pt x="80784" y="172161"/>
                </a:lnTo>
                <a:lnTo>
                  <a:pt x="92117" y="169951"/>
                </a:lnTo>
                <a:lnTo>
                  <a:pt x="101493" y="163907"/>
                </a:lnTo>
                <a:lnTo>
                  <a:pt x="108043" y="154903"/>
                </a:lnTo>
                <a:lnTo>
                  <a:pt x="109412" y="149580"/>
                </a:lnTo>
                <a:lnTo>
                  <a:pt x="76657" y="149580"/>
                </a:lnTo>
                <a:lnTo>
                  <a:pt x="73279" y="146202"/>
                </a:lnTo>
                <a:lnTo>
                  <a:pt x="73279" y="137896"/>
                </a:lnTo>
                <a:lnTo>
                  <a:pt x="76657" y="134518"/>
                </a:lnTo>
                <a:lnTo>
                  <a:pt x="316839" y="134518"/>
                </a:lnTo>
                <a:lnTo>
                  <a:pt x="316839" y="96596"/>
                </a:lnTo>
                <a:lnTo>
                  <a:pt x="28448" y="96596"/>
                </a:lnTo>
                <a:lnTo>
                  <a:pt x="28448" y="71831"/>
                </a:lnTo>
                <a:lnTo>
                  <a:pt x="28828" y="69456"/>
                </a:lnTo>
                <a:lnTo>
                  <a:pt x="43192" y="25285"/>
                </a:lnTo>
                <a:lnTo>
                  <a:pt x="314565" y="25285"/>
                </a:lnTo>
                <a:lnTo>
                  <a:pt x="314390" y="24078"/>
                </a:lnTo>
                <a:lnTo>
                  <a:pt x="307425" y="11156"/>
                </a:lnTo>
                <a:lnTo>
                  <a:pt x="296522" y="2903"/>
                </a:lnTo>
                <a:lnTo>
                  <a:pt x="282257" y="0"/>
                </a:lnTo>
                <a:close/>
              </a:path>
              <a:path w="316864" h="172719">
                <a:moveTo>
                  <a:pt x="238925" y="143814"/>
                </a:moveTo>
                <a:lnTo>
                  <a:pt x="216420" y="143814"/>
                </a:lnTo>
                <a:lnTo>
                  <a:pt x="219267" y="154903"/>
                </a:lnTo>
                <a:lnTo>
                  <a:pt x="225815" y="163907"/>
                </a:lnTo>
                <a:lnTo>
                  <a:pt x="235187" y="169951"/>
                </a:lnTo>
                <a:lnTo>
                  <a:pt x="246506" y="172161"/>
                </a:lnTo>
                <a:lnTo>
                  <a:pt x="257839" y="169951"/>
                </a:lnTo>
                <a:lnTo>
                  <a:pt x="267214" y="163907"/>
                </a:lnTo>
                <a:lnTo>
                  <a:pt x="273760" y="154903"/>
                </a:lnTo>
                <a:lnTo>
                  <a:pt x="275126" y="149580"/>
                </a:lnTo>
                <a:lnTo>
                  <a:pt x="242303" y="149580"/>
                </a:lnTo>
                <a:lnTo>
                  <a:pt x="238925" y="146202"/>
                </a:lnTo>
                <a:lnTo>
                  <a:pt x="238925" y="143814"/>
                </a:lnTo>
                <a:close/>
              </a:path>
              <a:path w="316864" h="172719">
                <a:moveTo>
                  <a:pt x="242303" y="134518"/>
                </a:moveTo>
                <a:lnTo>
                  <a:pt x="84975" y="134518"/>
                </a:lnTo>
                <a:lnTo>
                  <a:pt x="88341" y="137896"/>
                </a:lnTo>
                <a:lnTo>
                  <a:pt x="88341" y="146202"/>
                </a:lnTo>
                <a:lnTo>
                  <a:pt x="84975" y="149580"/>
                </a:lnTo>
                <a:lnTo>
                  <a:pt x="109412" y="149580"/>
                </a:lnTo>
                <a:lnTo>
                  <a:pt x="110896" y="143814"/>
                </a:lnTo>
                <a:lnTo>
                  <a:pt x="238925" y="143814"/>
                </a:lnTo>
                <a:lnTo>
                  <a:pt x="238925" y="137896"/>
                </a:lnTo>
                <a:lnTo>
                  <a:pt x="242303" y="134518"/>
                </a:lnTo>
                <a:close/>
              </a:path>
              <a:path w="316864" h="172719">
                <a:moveTo>
                  <a:pt x="316839" y="134518"/>
                </a:moveTo>
                <a:lnTo>
                  <a:pt x="250621" y="134518"/>
                </a:lnTo>
                <a:lnTo>
                  <a:pt x="253987" y="137896"/>
                </a:lnTo>
                <a:lnTo>
                  <a:pt x="253987" y="146202"/>
                </a:lnTo>
                <a:lnTo>
                  <a:pt x="250621" y="149580"/>
                </a:lnTo>
                <a:lnTo>
                  <a:pt x="275126" y="149580"/>
                </a:lnTo>
                <a:lnTo>
                  <a:pt x="276606" y="143814"/>
                </a:lnTo>
                <a:lnTo>
                  <a:pt x="315226" y="143814"/>
                </a:lnTo>
                <a:lnTo>
                  <a:pt x="316839" y="142201"/>
                </a:lnTo>
                <a:lnTo>
                  <a:pt x="316839" y="134518"/>
                </a:lnTo>
                <a:close/>
              </a:path>
              <a:path w="316864" h="172719">
                <a:moveTo>
                  <a:pt x="89903" y="25285"/>
                </a:moveTo>
                <a:lnTo>
                  <a:pt x="66065" y="25285"/>
                </a:lnTo>
                <a:lnTo>
                  <a:pt x="66065" y="96596"/>
                </a:lnTo>
                <a:lnTo>
                  <a:pt x="316839" y="96596"/>
                </a:lnTo>
                <a:lnTo>
                  <a:pt x="316839" y="61798"/>
                </a:lnTo>
                <a:lnTo>
                  <a:pt x="89903" y="61798"/>
                </a:lnTo>
                <a:lnTo>
                  <a:pt x="89903" y="25285"/>
                </a:lnTo>
                <a:close/>
              </a:path>
              <a:path w="316864" h="172719">
                <a:moveTo>
                  <a:pt x="145046" y="25285"/>
                </a:moveTo>
                <a:lnTo>
                  <a:pt x="121221" y="25285"/>
                </a:lnTo>
                <a:lnTo>
                  <a:pt x="121221" y="61798"/>
                </a:lnTo>
                <a:lnTo>
                  <a:pt x="145046" y="61798"/>
                </a:lnTo>
                <a:lnTo>
                  <a:pt x="145046" y="25285"/>
                </a:lnTo>
                <a:close/>
              </a:path>
              <a:path w="316864" h="172719">
                <a:moveTo>
                  <a:pt x="201968" y="25285"/>
                </a:moveTo>
                <a:lnTo>
                  <a:pt x="178155" y="25285"/>
                </a:lnTo>
                <a:lnTo>
                  <a:pt x="178155" y="61798"/>
                </a:lnTo>
                <a:lnTo>
                  <a:pt x="201968" y="61798"/>
                </a:lnTo>
                <a:lnTo>
                  <a:pt x="201968" y="25285"/>
                </a:lnTo>
                <a:close/>
              </a:path>
              <a:path w="316864" h="172719">
                <a:moveTo>
                  <a:pt x="258902" y="25285"/>
                </a:moveTo>
                <a:lnTo>
                  <a:pt x="235076" y="25285"/>
                </a:lnTo>
                <a:lnTo>
                  <a:pt x="235076" y="61798"/>
                </a:lnTo>
                <a:lnTo>
                  <a:pt x="258902" y="61798"/>
                </a:lnTo>
                <a:lnTo>
                  <a:pt x="258902" y="25285"/>
                </a:lnTo>
                <a:close/>
              </a:path>
              <a:path w="316864" h="172719">
                <a:moveTo>
                  <a:pt x="314565" y="25285"/>
                </a:moveTo>
                <a:lnTo>
                  <a:pt x="283590" y="25285"/>
                </a:lnTo>
                <a:lnTo>
                  <a:pt x="288378" y="27254"/>
                </a:lnTo>
                <a:lnTo>
                  <a:pt x="288378" y="61798"/>
                </a:lnTo>
                <a:lnTo>
                  <a:pt x="316839" y="61798"/>
                </a:lnTo>
                <a:lnTo>
                  <a:pt x="316839" y="40982"/>
                </a:lnTo>
                <a:lnTo>
                  <a:pt x="314565" y="25285"/>
                </a:lnTo>
                <a:close/>
              </a:path>
            </a:pathLst>
          </a:custGeom>
          <a:solidFill>
            <a:srgbClr val="9B8579"/>
          </a:solidFill>
        </p:spPr>
        <p:txBody>
          <a:bodyPr wrap="square" lIns="0" tIns="0" rIns="0" bIns="0" rtlCol="0"/>
          <a:lstStyle/>
          <a:p>
            <a:endParaRPr/>
          </a:p>
        </p:txBody>
      </p:sp>
      <p:sp>
        <p:nvSpPr>
          <p:cNvPr id="8" name="object 6">
            <a:extLst>
              <a:ext uri="{FF2B5EF4-FFF2-40B4-BE49-F238E27FC236}">
                <a16:creationId xmlns:a16="http://schemas.microsoft.com/office/drawing/2014/main" id="{873B34E6-85EC-2642-8620-BEC830B3647F}"/>
              </a:ext>
            </a:extLst>
          </p:cNvPr>
          <p:cNvSpPr txBox="1"/>
          <p:nvPr/>
        </p:nvSpPr>
        <p:spPr>
          <a:xfrm>
            <a:off x="388367" y="865133"/>
            <a:ext cx="701594"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アイコン</a:t>
            </a:r>
            <a:endParaRPr sz="1300" b="1" dirty="0">
              <a:latin typeface="Yu Gothic" panose="020B0400000000000000" pitchFamily="34" charset="-128"/>
              <a:ea typeface="Yu Gothic" panose="020B0400000000000000" pitchFamily="34" charset="-128"/>
              <a:cs typeface="YuGothic"/>
            </a:endParaRPr>
          </a:p>
        </p:txBody>
      </p:sp>
      <p:sp>
        <p:nvSpPr>
          <p:cNvPr id="9" name="object 7">
            <a:extLst>
              <a:ext uri="{FF2B5EF4-FFF2-40B4-BE49-F238E27FC236}">
                <a16:creationId xmlns:a16="http://schemas.microsoft.com/office/drawing/2014/main" id="{823A2DD5-D071-A441-B9FC-3119E4488327}"/>
              </a:ext>
            </a:extLst>
          </p:cNvPr>
          <p:cNvSpPr txBox="1"/>
          <p:nvPr/>
        </p:nvSpPr>
        <p:spPr>
          <a:xfrm>
            <a:off x="388367" y="2228655"/>
            <a:ext cx="1543506"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アイキャッチマーク</a:t>
            </a:r>
            <a:endParaRPr sz="1300" b="1" dirty="0">
              <a:latin typeface="Yu Gothic" panose="020B0400000000000000" pitchFamily="34" charset="-128"/>
              <a:ea typeface="Yu Gothic" panose="020B0400000000000000" pitchFamily="34" charset="-128"/>
              <a:cs typeface="YuGothic"/>
            </a:endParaRPr>
          </a:p>
        </p:txBody>
      </p:sp>
      <p:sp>
        <p:nvSpPr>
          <p:cNvPr id="10" name="object 8">
            <a:extLst>
              <a:ext uri="{FF2B5EF4-FFF2-40B4-BE49-F238E27FC236}">
                <a16:creationId xmlns:a16="http://schemas.microsoft.com/office/drawing/2014/main" id="{DDE72F8A-599C-C244-8923-8A14B7D5EFD6}"/>
              </a:ext>
            </a:extLst>
          </p:cNvPr>
          <p:cNvSpPr txBox="1"/>
          <p:nvPr/>
        </p:nvSpPr>
        <p:spPr>
          <a:xfrm>
            <a:off x="388367" y="3054358"/>
            <a:ext cx="1375124"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マスキングテープ</a:t>
            </a:r>
            <a:endParaRPr sz="1300" b="1">
              <a:latin typeface="Yu Gothic" panose="020B0400000000000000" pitchFamily="34" charset="-128"/>
              <a:ea typeface="Yu Gothic" panose="020B0400000000000000" pitchFamily="34" charset="-128"/>
              <a:cs typeface="YuGothic"/>
            </a:endParaRPr>
          </a:p>
        </p:txBody>
      </p:sp>
      <p:sp>
        <p:nvSpPr>
          <p:cNvPr id="11" name="object 9">
            <a:extLst>
              <a:ext uri="{FF2B5EF4-FFF2-40B4-BE49-F238E27FC236}">
                <a16:creationId xmlns:a16="http://schemas.microsoft.com/office/drawing/2014/main" id="{EC5013BC-4A20-4D47-B6B4-42AC80B9A979}"/>
              </a:ext>
            </a:extLst>
          </p:cNvPr>
          <p:cNvSpPr txBox="1"/>
          <p:nvPr/>
        </p:nvSpPr>
        <p:spPr>
          <a:xfrm>
            <a:off x="388367" y="4100737"/>
            <a:ext cx="701594" cy="212879"/>
          </a:xfrm>
          <a:prstGeom prst="rect">
            <a:avLst/>
          </a:prstGeom>
        </p:spPr>
        <p:txBody>
          <a:bodyPr vert="horz" wrap="square" lIns="0" tIns="12700" rIns="0" bIns="0" rtlCol="0">
            <a:spAutoFit/>
          </a:bodyPr>
          <a:lstStyle/>
          <a:p>
            <a:pPr marL="12700">
              <a:lnSpc>
                <a:spcPct val="100000"/>
              </a:lnSpc>
              <a:spcBef>
                <a:spcPts val="100"/>
              </a:spcBef>
            </a:pPr>
            <a:r>
              <a:rPr sz="1300" b="1" dirty="0" err="1">
                <a:solidFill>
                  <a:srgbClr val="231F20"/>
                </a:solidFill>
                <a:latin typeface="Yu Gothic" panose="020B0400000000000000" pitchFamily="34" charset="-128"/>
                <a:ea typeface="Yu Gothic" panose="020B0400000000000000" pitchFamily="34" charset="-128"/>
                <a:cs typeface="YuGothic"/>
              </a:rPr>
              <a:t>ピン</a:t>
            </a:r>
            <a:endParaRPr sz="1300" b="1" dirty="0">
              <a:latin typeface="Yu Gothic" panose="020B0400000000000000" pitchFamily="34" charset="-128"/>
              <a:ea typeface="Yu Gothic" panose="020B0400000000000000" pitchFamily="34" charset="-128"/>
              <a:cs typeface="YuGothic"/>
            </a:endParaRPr>
          </a:p>
        </p:txBody>
      </p:sp>
      <p:sp>
        <p:nvSpPr>
          <p:cNvPr id="12" name="object 10">
            <a:extLst>
              <a:ext uri="{FF2B5EF4-FFF2-40B4-BE49-F238E27FC236}">
                <a16:creationId xmlns:a16="http://schemas.microsoft.com/office/drawing/2014/main" id="{70C5CC99-9C7C-BE4D-B716-0FC5843C6DCF}"/>
              </a:ext>
            </a:extLst>
          </p:cNvPr>
          <p:cNvSpPr/>
          <p:nvPr/>
        </p:nvSpPr>
        <p:spPr>
          <a:xfrm>
            <a:off x="1556828" y="6155399"/>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7" y="846683"/>
                </a:lnTo>
                <a:lnTo>
                  <a:pt x="232218" y="877869"/>
                </a:lnTo>
                <a:lnTo>
                  <a:pt x="268543" y="905962"/>
                </a:lnTo>
                <a:lnTo>
                  <a:pt x="307546" y="930717"/>
                </a:lnTo>
                <a:lnTo>
                  <a:pt x="349044" y="951887"/>
                </a:lnTo>
                <a:lnTo>
                  <a:pt x="392851" y="969225"/>
                </a:lnTo>
                <a:lnTo>
                  <a:pt x="438784"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FCDAD8"/>
          </a:solidFill>
        </p:spPr>
        <p:txBody>
          <a:bodyPr wrap="square" lIns="0" tIns="0" rIns="0" bIns="0" rtlCol="0"/>
          <a:lstStyle/>
          <a:p>
            <a:endParaRPr/>
          </a:p>
        </p:txBody>
      </p:sp>
      <p:sp>
        <p:nvSpPr>
          <p:cNvPr id="13" name="object 11">
            <a:extLst>
              <a:ext uri="{FF2B5EF4-FFF2-40B4-BE49-F238E27FC236}">
                <a16:creationId xmlns:a16="http://schemas.microsoft.com/office/drawing/2014/main" id="{CE146128-EE56-3A43-BEAD-51B7D7C97D7B}"/>
              </a:ext>
            </a:extLst>
          </p:cNvPr>
          <p:cNvSpPr/>
          <p:nvPr/>
        </p:nvSpPr>
        <p:spPr>
          <a:xfrm>
            <a:off x="3875015" y="4728055"/>
            <a:ext cx="1225550" cy="755650"/>
          </a:xfrm>
          <a:custGeom>
            <a:avLst/>
            <a:gdLst/>
            <a:ahLst/>
            <a:cxnLst/>
            <a:rect l="l" t="t" r="r" b="b"/>
            <a:pathLst>
              <a:path w="1225550" h="755650">
                <a:moveTo>
                  <a:pt x="1121690" y="0"/>
                </a:moveTo>
                <a:lnTo>
                  <a:pt x="233135" y="0"/>
                </a:lnTo>
                <a:lnTo>
                  <a:pt x="192824" y="8190"/>
                </a:lnTo>
                <a:lnTo>
                  <a:pt x="159812" y="30492"/>
                </a:lnTo>
                <a:lnTo>
                  <a:pt x="137505" y="63500"/>
                </a:lnTo>
                <a:lnTo>
                  <a:pt x="129312" y="103809"/>
                </a:lnTo>
                <a:lnTo>
                  <a:pt x="129312" y="444169"/>
                </a:lnTo>
                <a:lnTo>
                  <a:pt x="4992" y="551510"/>
                </a:lnTo>
                <a:lnTo>
                  <a:pt x="533" y="556785"/>
                </a:lnTo>
                <a:lnTo>
                  <a:pt x="0" y="561128"/>
                </a:lnTo>
                <a:lnTo>
                  <a:pt x="3226" y="564088"/>
                </a:lnTo>
                <a:lnTo>
                  <a:pt x="10047" y="565213"/>
                </a:lnTo>
                <a:lnTo>
                  <a:pt x="129312" y="566051"/>
                </a:lnTo>
                <a:lnTo>
                  <a:pt x="129312" y="651497"/>
                </a:lnTo>
                <a:lnTo>
                  <a:pt x="137505" y="691806"/>
                </a:lnTo>
                <a:lnTo>
                  <a:pt x="159812" y="724814"/>
                </a:lnTo>
                <a:lnTo>
                  <a:pt x="192824" y="747116"/>
                </a:lnTo>
                <a:lnTo>
                  <a:pt x="233135" y="755307"/>
                </a:lnTo>
                <a:lnTo>
                  <a:pt x="1121690" y="755307"/>
                </a:lnTo>
                <a:lnTo>
                  <a:pt x="1161999" y="747116"/>
                </a:lnTo>
                <a:lnTo>
                  <a:pt x="1195008" y="724814"/>
                </a:lnTo>
                <a:lnTo>
                  <a:pt x="1217310" y="691806"/>
                </a:lnTo>
                <a:lnTo>
                  <a:pt x="1225500" y="651497"/>
                </a:lnTo>
                <a:lnTo>
                  <a:pt x="1225500" y="103809"/>
                </a:lnTo>
                <a:lnTo>
                  <a:pt x="1217310" y="63500"/>
                </a:lnTo>
                <a:lnTo>
                  <a:pt x="1195008" y="30492"/>
                </a:lnTo>
                <a:lnTo>
                  <a:pt x="1161999" y="8190"/>
                </a:lnTo>
                <a:lnTo>
                  <a:pt x="1121690" y="0"/>
                </a:lnTo>
                <a:close/>
              </a:path>
            </a:pathLst>
          </a:custGeom>
          <a:solidFill>
            <a:srgbClr val="FADAB2"/>
          </a:solidFill>
        </p:spPr>
        <p:txBody>
          <a:bodyPr wrap="square" lIns="0" tIns="0" rIns="0" bIns="0" rtlCol="0"/>
          <a:lstStyle/>
          <a:p>
            <a:endParaRPr/>
          </a:p>
        </p:txBody>
      </p:sp>
      <p:sp>
        <p:nvSpPr>
          <p:cNvPr id="14" name="object 12">
            <a:extLst>
              <a:ext uri="{FF2B5EF4-FFF2-40B4-BE49-F238E27FC236}">
                <a16:creationId xmlns:a16="http://schemas.microsoft.com/office/drawing/2014/main" id="{FB2F2459-5BC4-3146-AC36-CA1BC53E35E9}"/>
              </a:ext>
            </a:extLst>
          </p:cNvPr>
          <p:cNvSpPr/>
          <p:nvPr/>
        </p:nvSpPr>
        <p:spPr>
          <a:xfrm>
            <a:off x="338217" y="6155399"/>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9" y="846683"/>
                </a:lnTo>
                <a:lnTo>
                  <a:pt x="232221" y="877869"/>
                </a:lnTo>
                <a:lnTo>
                  <a:pt x="268547" y="905962"/>
                </a:lnTo>
                <a:lnTo>
                  <a:pt x="307552" y="930717"/>
                </a:lnTo>
                <a:lnTo>
                  <a:pt x="349050" y="951887"/>
                </a:lnTo>
                <a:lnTo>
                  <a:pt x="392857" y="969225"/>
                </a:lnTo>
                <a:lnTo>
                  <a:pt x="438787"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EADAEB"/>
          </a:solidFill>
        </p:spPr>
        <p:txBody>
          <a:bodyPr wrap="square" lIns="0" tIns="0" rIns="0" bIns="0" rtlCol="0"/>
          <a:lstStyle/>
          <a:p>
            <a:endParaRPr/>
          </a:p>
        </p:txBody>
      </p:sp>
      <p:sp>
        <p:nvSpPr>
          <p:cNvPr id="15" name="object 13">
            <a:extLst>
              <a:ext uri="{FF2B5EF4-FFF2-40B4-BE49-F238E27FC236}">
                <a16:creationId xmlns:a16="http://schemas.microsoft.com/office/drawing/2014/main" id="{64FFA6D2-EC1D-B248-9AFF-1CF249449214}"/>
              </a:ext>
            </a:extLst>
          </p:cNvPr>
          <p:cNvSpPr/>
          <p:nvPr/>
        </p:nvSpPr>
        <p:spPr>
          <a:xfrm>
            <a:off x="1554789" y="4728055"/>
            <a:ext cx="2188845" cy="1176655"/>
          </a:xfrm>
          <a:custGeom>
            <a:avLst/>
            <a:gdLst/>
            <a:ahLst/>
            <a:cxnLst/>
            <a:rect l="l" t="t" r="r" b="b"/>
            <a:pathLst>
              <a:path w="2188845" h="1176654">
                <a:moveTo>
                  <a:pt x="2026785" y="0"/>
                </a:moveTo>
                <a:lnTo>
                  <a:pt x="357014" y="0"/>
                </a:lnTo>
                <a:lnTo>
                  <a:pt x="314167" y="5800"/>
                </a:lnTo>
                <a:lnTo>
                  <a:pt x="275586" y="22153"/>
                </a:lnTo>
                <a:lnTo>
                  <a:pt x="242843" y="47486"/>
                </a:lnTo>
                <a:lnTo>
                  <a:pt x="217509" y="80230"/>
                </a:lnTo>
                <a:lnTo>
                  <a:pt x="201156" y="118811"/>
                </a:lnTo>
                <a:lnTo>
                  <a:pt x="195356" y="161658"/>
                </a:lnTo>
                <a:lnTo>
                  <a:pt x="195356" y="701852"/>
                </a:lnTo>
                <a:lnTo>
                  <a:pt x="195267" y="701662"/>
                </a:lnTo>
                <a:lnTo>
                  <a:pt x="6088" y="865009"/>
                </a:lnTo>
                <a:lnTo>
                  <a:pt x="651" y="871448"/>
                </a:lnTo>
                <a:lnTo>
                  <a:pt x="0" y="876742"/>
                </a:lnTo>
                <a:lnTo>
                  <a:pt x="3932" y="880349"/>
                </a:lnTo>
                <a:lnTo>
                  <a:pt x="12247" y="881722"/>
                </a:lnTo>
                <a:lnTo>
                  <a:pt x="195356" y="882992"/>
                </a:lnTo>
                <a:lnTo>
                  <a:pt x="195356" y="1014501"/>
                </a:lnTo>
                <a:lnTo>
                  <a:pt x="201156" y="1057348"/>
                </a:lnTo>
                <a:lnTo>
                  <a:pt x="217509" y="1095929"/>
                </a:lnTo>
                <a:lnTo>
                  <a:pt x="242843" y="1128672"/>
                </a:lnTo>
                <a:lnTo>
                  <a:pt x="275586" y="1154006"/>
                </a:lnTo>
                <a:lnTo>
                  <a:pt x="314167" y="1170359"/>
                </a:lnTo>
                <a:lnTo>
                  <a:pt x="357014" y="1176159"/>
                </a:lnTo>
                <a:lnTo>
                  <a:pt x="2026785" y="1176159"/>
                </a:lnTo>
                <a:lnTo>
                  <a:pt x="2069632" y="1170359"/>
                </a:lnTo>
                <a:lnTo>
                  <a:pt x="2108213" y="1154006"/>
                </a:lnTo>
                <a:lnTo>
                  <a:pt x="2140956" y="1128672"/>
                </a:lnTo>
                <a:lnTo>
                  <a:pt x="2166290" y="1095929"/>
                </a:lnTo>
                <a:lnTo>
                  <a:pt x="2182643" y="1057348"/>
                </a:lnTo>
                <a:lnTo>
                  <a:pt x="2188443" y="1014501"/>
                </a:lnTo>
                <a:lnTo>
                  <a:pt x="2188443" y="161658"/>
                </a:lnTo>
                <a:lnTo>
                  <a:pt x="2182643" y="118811"/>
                </a:lnTo>
                <a:lnTo>
                  <a:pt x="2166290" y="80230"/>
                </a:lnTo>
                <a:lnTo>
                  <a:pt x="2140956" y="47486"/>
                </a:lnTo>
                <a:lnTo>
                  <a:pt x="2108213" y="22153"/>
                </a:lnTo>
                <a:lnTo>
                  <a:pt x="2069632" y="5800"/>
                </a:lnTo>
                <a:lnTo>
                  <a:pt x="2026785" y="0"/>
                </a:lnTo>
                <a:close/>
              </a:path>
            </a:pathLst>
          </a:custGeom>
          <a:solidFill>
            <a:srgbClr val="D0E8CC"/>
          </a:solidFill>
        </p:spPr>
        <p:txBody>
          <a:bodyPr wrap="square" lIns="0" tIns="0" rIns="0" bIns="0" rtlCol="0"/>
          <a:lstStyle/>
          <a:p>
            <a:endParaRPr/>
          </a:p>
        </p:txBody>
      </p:sp>
      <p:sp>
        <p:nvSpPr>
          <p:cNvPr id="16" name="object 14">
            <a:extLst>
              <a:ext uri="{FF2B5EF4-FFF2-40B4-BE49-F238E27FC236}">
                <a16:creationId xmlns:a16="http://schemas.microsoft.com/office/drawing/2014/main" id="{33A7DF55-FC07-6F4A-86D5-494100B52BE2}"/>
              </a:ext>
            </a:extLst>
          </p:cNvPr>
          <p:cNvSpPr/>
          <p:nvPr/>
        </p:nvSpPr>
        <p:spPr>
          <a:xfrm>
            <a:off x="2715151" y="1276972"/>
            <a:ext cx="222250" cy="264795"/>
          </a:xfrm>
          <a:custGeom>
            <a:avLst/>
            <a:gdLst/>
            <a:ahLst/>
            <a:cxnLst/>
            <a:rect l="l" t="t" r="r" b="b"/>
            <a:pathLst>
              <a:path w="222250" h="264794">
                <a:moveTo>
                  <a:pt x="94386" y="77304"/>
                </a:moveTo>
                <a:lnTo>
                  <a:pt x="92456" y="37795"/>
                </a:lnTo>
                <a:lnTo>
                  <a:pt x="80264" y="1193"/>
                </a:lnTo>
                <a:lnTo>
                  <a:pt x="74422" y="1193"/>
                </a:lnTo>
                <a:lnTo>
                  <a:pt x="70015" y="6184"/>
                </a:lnTo>
                <a:lnTo>
                  <a:pt x="70015" y="57658"/>
                </a:lnTo>
                <a:lnTo>
                  <a:pt x="68961" y="61823"/>
                </a:lnTo>
                <a:lnTo>
                  <a:pt x="60337" y="61823"/>
                </a:lnTo>
                <a:lnTo>
                  <a:pt x="58699" y="58381"/>
                </a:lnTo>
                <a:lnTo>
                  <a:pt x="58483" y="4533"/>
                </a:lnTo>
                <a:lnTo>
                  <a:pt x="52628" y="0"/>
                </a:lnTo>
                <a:lnTo>
                  <a:pt x="41770" y="0"/>
                </a:lnTo>
                <a:lnTo>
                  <a:pt x="35902" y="4533"/>
                </a:lnTo>
                <a:lnTo>
                  <a:pt x="35902" y="58483"/>
                </a:lnTo>
                <a:lnTo>
                  <a:pt x="34036" y="61823"/>
                </a:lnTo>
                <a:lnTo>
                  <a:pt x="25438" y="61823"/>
                </a:lnTo>
                <a:lnTo>
                  <a:pt x="24384" y="57658"/>
                </a:lnTo>
                <a:lnTo>
                  <a:pt x="24384" y="6184"/>
                </a:lnTo>
                <a:lnTo>
                  <a:pt x="19964" y="1193"/>
                </a:lnTo>
                <a:lnTo>
                  <a:pt x="1943" y="37909"/>
                </a:lnTo>
                <a:lnTo>
                  <a:pt x="0" y="77304"/>
                </a:lnTo>
                <a:lnTo>
                  <a:pt x="2324" y="93192"/>
                </a:lnTo>
                <a:lnTo>
                  <a:pt x="8445" y="105498"/>
                </a:lnTo>
                <a:lnTo>
                  <a:pt x="16319" y="114249"/>
                </a:lnTo>
                <a:lnTo>
                  <a:pt x="23914" y="119430"/>
                </a:lnTo>
                <a:lnTo>
                  <a:pt x="29883" y="122415"/>
                </a:lnTo>
                <a:lnTo>
                  <a:pt x="33591" y="128625"/>
                </a:lnTo>
                <a:lnTo>
                  <a:pt x="33591" y="135585"/>
                </a:lnTo>
                <a:lnTo>
                  <a:pt x="30149" y="263779"/>
                </a:lnTo>
                <a:lnTo>
                  <a:pt x="30962" y="264223"/>
                </a:lnTo>
                <a:lnTo>
                  <a:pt x="63906" y="264134"/>
                </a:lnTo>
                <a:lnTo>
                  <a:pt x="64325" y="263309"/>
                </a:lnTo>
                <a:lnTo>
                  <a:pt x="60794" y="135610"/>
                </a:lnTo>
                <a:lnTo>
                  <a:pt x="60794" y="128625"/>
                </a:lnTo>
                <a:lnTo>
                  <a:pt x="64503" y="122415"/>
                </a:lnTo>
                <a:lnTo>
                  <a:pt x="70472" y="119430"/>
                </a:lnTo>
                <a:lnTo>
                  <a:pt x="78079" y="114236"/>
                </a:lnTo>
                <a:lnTo>
                  <a:pt x="85953" y="105498"/>
                </a:lnTo>
                <a:lnTo>
                  <a:pt x="92075" y="93192"/>
                </a:lnTo>
                <a:lnTo>
                  <a:pt x="94386" y="77304"/>
                </a:lnTo>
                <a:close/>
              </a:path>
              <a:path w="222250" h="264794">
                <a:moveTo>
                  <a:pt x="222173" y="69545"/>
                </a:moveTo>
                <a:lnTo>
                  <a:pt x="217995" y="41402"/>
                </a:lnTo>
                <a:lnTo>
                  <a:pt x="207086" y="20129"/>
                </a:lnTo>
                <a:lnTo>
                  <a:pt x="191922" y="6692"/>
                </a:lnTo>
                <a:lnTo>
                  <a:pt x="174980" y="2006"/>
                </a:lnTo>
                <a:lnTo>
                  <a:pt x="158026" y="6692"/>
                </a:lnTo>
                <a:lnTo>
                  <a:pt x="142875" y="20129"/>
                </a:lnTo>
                <a:lnTo>
                  <a:pt x="131965" y="41402"/>
                </a:lnTo>
                <a:lnTo>
                  <a:pt x="127787" y="69545"/>
                </a:lnTo>
                <a:lnTo>
                  <a:pt x="130937" y="87655"/>
                </a:lnTo>
                <a:lnTo>
                  <a:pt x="138150" y="102654"/>
                </a:lnTo>
                <a:lnTo>
                  <a:pt x="146113" y="113525"/>
                </a:lnTo>
                <a:lnTo>
                  <a:pt x="152463" y="120192"/>
                </a:lnTo>
                <a:lnTo>
                  <a:pt x="161378" y="128701"/>
                </a:lnTo>
                <a:lnTo>
                  <a:pt x="161378" y="135585"/>
                </a:lnTo>
                <a:lnTo>
                  <a:pt x="157937" y="263779"/>
                </a:lnTo>
                <a:lnTo>
                  <a:pt x="158750" y="264223"/>
                </a:lnTo>
                <a:lnTo>
                  <a:pt x="191693" y="264121"/>
                </a:lnTo>
                <a:lnTo>
                  <a:pt x="192125" y="263296"/>
                </a:lnTo>
                <a:lnTo>
                  <a:pt x="188582" y="135610"/>
                </a:lnTo>
                <a:lnTo>
                  <a:pt x="188582" y="128701"/>
                </a:lnTo>
                <a:lnTo>
                  <a:pt x="198475" y="119265"/>
                </a:lnTo>
                <a:lnTo>
                  <a:pt x="203847" y="113525"/>
                </a:lnTo>
                <a:lnTo>
                  <a:pt x="211810" y="102641"/>
                </a:lnTo>
                <a:lnTo>
                  <a:pt x="219024" y="87642"/>
                </a:lnTo>
                <a:lnTo>
                  <a:pt x="222173" y="69545"/>
                </a:lnTo>
                <a:close/>
              </a:path>
            </a:pathLst>
          </a:custGeom>
          <a:solidFill>
            <a:srgbClr val="F2632D"/>
          </a:solidFill>
        </p:spPr>
        <p:txBody>
          <a:bodyPr wrap="square" lIns="0" tIns="0" rIns="0" bIns="0" rtlCol="0"/>
          <a:lstStyle/>
          <a:p>
            <a:endParaRPr/>
          </a:p>
        </p:txBody>
      </p:sp>
      <p:grpSp>
        <p:nvGrpSpPr>
          <p:cNvPr id="17" name="object 15">
            <a:extLst>
              <a:ext uri="{FF2B5EF4-FFF2-40B4-BE49-F238E27FC236}">
                <a16:creationId xmlns:a16="http://schemas.microsoft.com/office/drawing/2014/main" id="{E578BFCB-6AFA-E346-88D4-95EBA5652844}"/>
              </a:ext>
            </a:extLst>
          </p:cNvPr>
          <p:cNvGrpSpPr/>
          <p:nvPr/>
        </p:nvGrpSpPr>
        <p:grpSpPr>
          <a:xfrm>
            <a:off x="1103987" y="1293543"/>
            <a:ext cx="303530" cy="247650"/>
            <a:chOff x="1085681" y="1293543"/>
            <a:chExt cx="303530" cy="247650"/>
          </a:xfrm>
        </p:grpSpPr>
        <p:sp>
          <p:nvSpPr>
            <p:cNvPr id="18" name="object 16">
              <a:extLst>
                <a:ext uri="{FF2B5EF4-FFF2-40B4-BE49-F238E27FC236}">
                  <a16:creationId xmlns:a16="http://schemas.microsoft.com/office/drawing/2014/main" id="{1306EDF0-86C0-DC43-84CD-CA4A5443A250}"/>
                </a:ext>
              </a:extLst>
            </p:cNvPr>
            <p:cNvSpPr/>
            <p:nvPr/>
          </p:nvSpPr>
          <p:spPr>
            <a:xfrm>
              <a:off x="1085681" y="1393620"/>
              <a:ext cx="303530" cy="147955"/>
            </a:xfrm>
            <a:custGeom>
              <a:avLst/>
              <a:gdLst/>
              <a:ahLst/>
              <a:cxnLst/>
              <a:rect l="l" t="t" r="r" b="b"/>
              <a:pathLst>
                <a:path w="303530" h="147955">
                  <a:moveTo>
                    <a:pt x="255549" y="0"/>
                  </a:moveTo>
                  <a:lnTo>
                    <a:pt x="250342" y="1396"/>
                  </a:lnTo>
                  <a:lnTo>
                    <a:pt x="248132" y="3149"/>
                  </a:lnTo>
                  <a:lnTo>
                    <a:pt x="244144" y="10477"/>
                  </a:lnTo>
                  <a:lnTo>
                    <a:pt x="245706" y="16548"/>
                  </a:lnTo>
                  <a:lnTo>
                    <a:pt x="250393" y="19748"/>
                  </a:lnTo>
                  <a:lnTo>
                    <a:pt x="258878" y="26397"/>
                  </a:lnTo>
                  <a:lnTo>
                    <a:pt x="265253" y="33320"/>
                  </a:lnTo>
                  <a:lnTo>
                    <a:pt x="269497" y="40492"/>
                  </a:lnTo>
                  <a:lnTo>
                    <a:pt x="271589" y="47891"/>
                  </a:lnTo>
                  <a:lnTo>
                    <a:pt x="271622" y="54745"/>
                  </a:lnTo>
                  <a:lnTo>
                    <a:pt x="269878" y="61742"/>
                  </a:lnTo>
                  <a:lnTo>
                    <a:pt x="238302" y="93052"/>
                  </a:lnTo>
                  <a:lnTo>
                    <a:pt x="178068" y="109531"/>
                  </a:lnTo>
                  <a:lnTo>
                    <a:pt x="151206" y="111086"/>
                  </a:lnTo>
                  <a:lnTo>
                    <a:pt x="124871" y="109531"/>
                  </a:lnTo>
                  <a:lnTo>
                    <a:pt x="79904" y="99658"/>
                  </a:lnTo>
                  <a:lnTo>
                    <a:pt x="45872" y="80238"/>
                  </a:lnTo>
                  <a:lnTo>
                    <a:pt x="31331" y="54745"/>
                  </a:lnTo>
                  <a:lnTo>
                    <a:pt x="31356" y="47891"/>
                  </a:lnTo>
                  <a:lnTo>
                    <a:pt x="57251" y="16535"/>
                  </a:lnTo>
                  <a:lnTo>
                    <a:pt x="58800" y="10464"/>
                  </a:lnTo>
                  <a:lnTo>
                    <a:pt x="54825" y="3149"/>
                  </a:lnTo>
                  <a:lnTo>
                    <a:pt x="52628" y="1396"/>
                  </a:lnTo>
                  <a:lnTo>
                    <a:pt x="47434" y="0"/>
                  </a:lnTo>
                  <a:lnTo>
                    <a:pt x="44742" y="368"/>
                  </a:lnTo>
                  <a:lnTo>
                    <a:pt x="11290" y="23977"/>
                  </a:lnTo>
                  <a:lnTo>
                    <a:pt x="0" y="50228"/>
                  </a:lnTo>
                  <a:lnTo>
                    <a:pt x="0" y="64109"/>
                  </a:lnTo>
                  <a:lnTo>
                    <a:pt x="18132" y="100926"/>
                  </a:lnTo>
                  <a:lnTo>
                    <a:pt x="49071" y="124467"/>
                  </a:lnTo>
                  <a:lnTo>
                    <a:pt x="96337" y="141594"/>
                  </a:lnTo>
                  <a:lnTo>
                    <a:pt x="151472" y="147573"/>
                  </a:lnTo>
                  <a:lnTo>
                    <a:pt x="170301" y="146896"/>
                  </a:lnTo>
                  <a:lnTo>
                    <a:pt x="223583" y="137045"/>
                  </a:lnTo>
                  <a:lnTo>
                    <a:pt x="266678" y="116669"/>
                  </a:lnTo>
                  <a:lnTo>
                    <a:pt x="295486" y="85900"/>
                  </a:lnTo>
                  <a:lnTo>
                    <a:pt x="302958" y="64084"/>
                  </a:lnTo>
                  <a:lnTo>
                    <a:pt x="302958" y="50253"/>
                  </a:lnTo>
                  <a:lnTo>
                    <a:pt x="280262" y="13647"/>
                  </a:lnTo>
                  <a:lnTo>
                    <a:pt x="255549" y="0"/>
                  </a:lnTo>
                  <a:close/>
                </a:path>
              </a:pathLst>
            </a:custGeom>
            <a:solidFill>
              <a:srgbClr val="F2632D"/>
            </a:solidFill>
          </p:spPr>
          <p:txBody>
            <a:bodyPr wrap="square" lIns="0" tIns="0" rIns="0" bIns="0" rtlCol="0"/>
            <a:lstStyle/>
            <a:p>
              <a:endParaRPr/>
            </a:p>
          </p:txBody>
        </p:sp>
        <p:pic>
          <p:nvPicPr>
            <p:cNvPr id="19" name="object 17">
              <a:extLst>
                <a:ext uri="{FF2B5EF4-FFF2-40B4-BE49-F238E27FC236}">
                  <a16:creationId xmlns:a16="http://schemas.microsoft.com/office/drawing/2014/main" id="{E03D51A0-17E4-B348-981B-2E9B199676F4}"/>
                </a:ext>
              </a:extLst>
            </p:cNvPr>
            <p:cNvPicPr/>
            <p:nvPr/>
          </p:nvPicPr>
          <p:blipFill>
            <a:blip r:embed="rId4" cstate="print"/>
            <a:stretch>
              <a:fillRect/>
            </a:stretch>
          </p:blipFill>
          <p:spPr>
            <a:xfrm>
              <a:off x="1158892" y="1293543"/>
              <a:ext cx="160732" cy="177190"/>
            </a:xfrm>
            <a:prstGeom prst="rect">
              <a:avLst/>
            </a:prstGeom>
          </p:spPr>
        </p:pic>
      </p:grpSp>
      <p:pic>
        <p:nvPicPr>
          <p:cNvPr id="20" name="object 18">
            <a:extLst>
              <a:ext uri="{FF2B5EF4-FFF2-40B4-BE49-F238E27FC236}">
                <a16:creationId xmlns:a16="http://schemas.microsoft.com/office/drawing/2014/main" id="{C57D5A15-09AE-6B4E-9194-BDF484D9265E}"/>
              </a:ext>
            </a:extLst>
          </p:cNvPr>
          <p:cNvPicPr/>
          <p:nvPr/>
        </p:nvPicPr>
        <p:blipFill>
          <a:blip r:embed="rId5" cstate="print"/>
          <a:stretch>
            <a:fillRect/>
          </a:stretch>
        </p:blipFill>
        <p:spPr>
          <a:xfrm>
            <a:off x="2014903" y="2225994"/>
            <a:ext cx="540791" cy="537692"/>
          </a:xfrm>
          <a:prstGeom prst="rect">
            <a:avLst/>
          </a:prstGeom>
        </p:spPr>
      </p:pic>
      <p:pic>
        <p:nvPicPr>
          <p:cNvPr id="21" name="object 19">
            <a:extLst>
              <a:ext uri="{FF2B5EF4-FFF2-40B4-BE49-F238E27FC236}">
                <a16:creationId xmlns:a16="http://schemas.microsoft.com/office/drawing/2014/main" id="{9741AA4F-9BC8-934F-9329-EA58DFF2E007}"/>
              </a:ext>
            </a:extLst>
          </p:cNvPr>
          <p:cNvPicPr/>
          <p:nvPr/>
        </p:nvPicPr>
        <p:blipFill>
          <a:blip r:embed="rId6" cstate="print"/>
          <a:stretch>
            <a:fillRect/>
          </a:stretch>
        </p:blipFill>
        <p:spPr>
          <a:xfrm>
            <a:off x="2710575" y="937432"/>
            <a:ext cx="231247" cy="178638"/>
          </a:xfrm>
          <a:prstGeom prst="rect">
            <a:avLst/>
          </a:prstGeom>
        </p:spPr>
      </p:pic>
      <p:pic>
        <p:nvPicPr>
          <p:cNvPr id="22" name="object 20">
            <a:extLst>
              <a:ext uri="{FF2B5EF4-FFF2-40B4-BE49-F238E27FC236}">
                <a16:creationId xmlns:a16="http://schemas.microsoft.com/office/drawing/2014/main" id="{21D6A5E7-9938-1C4C-B86F-C1E3D06B8EF2}"/>
              </a:ext>
            </a:extLst>
          </p:cNvPr>
          <p:cNvPicPr/>
          <p:nvPr/>
        </p:nvPicPr>
        <p:blipFill>
          <a:blip r:embed="rId7" cstate="print"/>
          <a:stretch>
            <a:fillRect/>
          </a:stretch>
        </p:blipFill>
        <p:spPr>
          <a:xfrm>
            <a:off x="3103270" y="856579"/>
            <a:ext cx="231259" cy="259491"/>
          </a:xfrm>
          <a:prstGeom prst="rect">
            <a:avLst/>
          </a:prstGeom>
          <a:noFill/>
        </p:spPr>
      </p:pic>
      <p:sp>
        <p:nvSpPr>
          <p:cNvPr id="23" name="object 21">
            <a:extLst>
              <a:ext uri="{FF2B5EF4-FFF2-40B4-BE49-F238E27FC236}">
                <a16:creationId xmlns:a16="http://schemas.microsoft.com/office/drawing/2014/main" id="{F594AC97-F189-B945-8874-B64294F8D05C}"/>
              </a:ext>
            </a:extLst>
          </p:cNvPr>
          <p:cNvSpPr/>
          <p:nvPr/>
        </p:nvSpPr>
        <p:spPr>
          <a:xfrm>
            <a:off x="3443512" y="934966"/>
            <a:ext cx="335280" cy="181610"/>
          </a:xfrm>
          <a:custGeom>
            <a:avLst/>
            <a:gdLst/>
            <a:ahLst/>
            <a:cxnLst/>
            <a:rect l="l" t="t" r="r" b="b"/>
            <a:pathLst>
              <a:path w="335279" h="181609">
                <a:moveTo>
                  <a:pt x="14973" y="48386"/>
                </a:moveTo>
                <a:lnTo>
                  <a:pt x="8242" y="51079"/>
                </a:lnTo>
                <a:lnTo>
                  <a:pt x="4368" y="56464"/>
                </a:lnTo>
                <a:lnTo>
                  <a:pt x="457" y="61823"/>
                </a:lnTo>
                <a:lnTo>
                  <a:pt x="52476" y="158521"/>
                </a:lnTo>
                <a:lnTo>
                  <a:pt x="90525" y="181102"/>
                </a:lnTo>
                <a:lnTo>
                  <a:pt x="304164" y="181102"/>
                </a:lnTo>
                <a:lnTo>
                  <a:pt x="335267" y="77228"/>
                </a:lnTo>
                <a:lnTo>
                  <a:pt x="334873" y="76034"/>
                </a:lnTo>
                <a:lnTo>
                  <a:pt x="333235" y="74244"/>
                </a:lnTo>
                <a:lnTo>
                  <a:pt x="332310" y="73837"/>
                </a:lnTo>
                <a:lnTo>
                  <a:pt x="155447" y="73837"/>
                </a:lnTo>
                <a:lnTo>
                  <a:pt x="157111" y="69202"/>
                </a:lnTo>
                <a:lnTo>
                  <a:pt x="129514" y="69202"/>
                </a:lnTo>
                <a:lnTo>
                  <a:pt x="14973" y="48386"/>
                </a:lnTo>
                <a:close/>
              </a:path>
              <a:path w="335279" h="181609">
                <a:moveTo>
                  <a:pt x="232765" y="55257"/>
                </a:moveTo>
                <a:lnTo>
                  <a:pt x="211175" y="55257"/>
                </a:lnTo>
                <a:lnTo>
                  <a:pt x="211175" y="73774"/>
                </a:lnTo>
                <a:lnTo>
                  <a:pt x="155447" y="73837"/>
                </a:lnTo>
                <a:lnTo>
                  <a:pt x="332310" y="73837"/>
                </a:lnTo>
                <a:lnTo>
                  <a:pt x="332137" y="73761"/>
                </a:lnTo>
                <a:lnTo>
                  <a:pt x="232765" y="73761"/>
                </a:lnTo>
                <a:lnTo>
                  <a:pt x="232765" y="55257"/>
                </a:lnTo>
                <a:close/>
              </a:path>
              <a:path w="335279" h="181609">
                <a:moveTo>
                  <a:pt x="293458" y="55257"/>
                </a:moveTo>
                <a:lnTo>
                  <a:pt x="269633" y="55257"/>
                </a:lnTo>
                <a:lnTo>
                  <a:pt x="269532" y="73723"/>
                </a:lnTo>
                <a:lnTo>
                  <a:pt x="232765" y="73761"/>
                </a:lnTo>
                <a:lnTo>
                  <a:pt x="332137" y="73761"/>
                </a:lnTo>
                <a:lnTo>
                  <a:pt x="293458" y="73736"/>
                </a:lnTo>
                <a:lnTo>
                  <a:pt x="293458" y="55257"/>
                </a:lnTo>
                <a:close/>
              </a:path>
              <a:path w="335279" h="181609">
                <a:moveTo>
                  <a:pt x="291528" y="0"/>
                </a:moveTo>
                <a:lnTo>
                  <a:pt x="161696" y="0"/>
                </a:lnTo>
                <a:lnTo>
                  <a:pt x="160146" y="1003"/>
                </a:lnTo>
                <a:lnTo>
                  <a:pt x="129514" y="69202"/>
                </a:lnTo>
                <a:lnTo>
                  <a:pt x="157111" y="69202"/>
                </a:lnTo>
                <a:lnTo>
                  <a:pt x="162115" y="55257"/>
                </a:lnTo>
                <a:lnTo>
                  <a:pt x="293458" y="55257"/>
                </a:lnTo>
                <a:lnTo>
                  <a:pt x="293458" y="42303"/>
                </a:lnTo>
                <a:lnTo>
                  <a:pt x="166750" y="42303"/>
                </a:lnTo>
                <a:lnTo>
                  <a:pt x="173659" y="23063"/>
                </a:lnTo>
                <a:lnTo>
                  <a:pt x="293458" y="23063"/>
                </a:lnTo>
                <a:lnTo>
                  <a:pt x="293458" y="1930"/>
                </a:lnTo>
                <a:lnTo>
                  <a:pt x="291528" y="0"/>
                </a:lnTo>
                <a:close/>
              </a:path>
              <a:path w="335279" h="181609">
                <a:moveTo>
                  <a:pt x="232765" y="23063"/>
                </a:moveTo>
                <a:lnTo>
                  <a:pt x="211175" y="23063"/>
                </a:lnTo>
                <a:lnTo>
                  <a:pt x="211175" y="42303"/>
                </a:lnTo>
                <a:lnTo>
                  <a:pt x="232765" y="42303"/>
                </a:lnTo>
                <a:lnTo>
                  <a:pt x="232765" y="23063"/>
                </a:lnTo>
                <a:close/>
              </a:path>
              <a:path w="335279" h="181609">
                <a:moveTo>
                  <a:pt x="293458" y="23063"/>
                </a:moveTo>
                <a:lnTo>
                  <a:pt x="269824" y="23063"/>
                </a:lnTo>
                <a:lnTo>
                  <a:pt x="269709" y="42303"/>
                </a:lnTo>
                <a:lnTo>
                  <a:pt x="293458" y="42303"/>
                </a:lnTo>
                <a:lnTo>
                  <a:pt x="293458" y="23063"/>
                </a:lnTo>
                <a:close/>
              </a:path>
            </a:pathLst>
          </a:custGeom>
          <a:solidFill>
            <a:srgbClr val="9B8579"/>
          </a:solidFill>
        </p:spPr>
        <p:txBody>
          <a:bodyPr wrap="square" lIns="0" tIns="0" rIns="0" bIns="0" rtlCol="0"/>
          <a:lstStyle/>
          <a:p>
            <a:endParaRPr/>
          </a:p>
        </p:txBody>
      </p:sp>
      <p:pic>
        <p:nvPicPr>
          <p:cNvPr id="24" name="object 22">
            <a:extLst>
              <a:ext uri="{FF2B5EF4-FFF2-40B4-BE49-F238E27FC236}">
                <a16:creationId xmlns:a16="http://schemas.microsoft.com/office/drawing/2014/main" id="{DD5EBDCE-5750-8F49-8AE2-97BB8B3FCE12}"/>
              </a:ext>
            </a:extLst>
          </p:cNvPr>
          <p:cNvPicPr/>
          <p:nvPr/>
        </p:nvPicPr>
        <p:blipFill>
          <a:blip r:embed="rId8" cstate="print"/>
          <a:stretch>
            <a:fillRect/>
          </a:stretch>
        </p:blipFill>
        <p:spPr>
          <a:xfrm>
            <a:off x="3902823" y="887190"/>
            <a:ext cx="203022" cy="228879"/>
          </a:xfrm>
          <a:prstGeom prst="rect">
            <a:avLst/>
          </a:prstGeom>
        </p:spPr>
      </p:pic>
      <p:sp>
        <p:nvSpPr>
          <p:cNvPr id="25" name="object 23">
            <a:extLst>
              <a:ext uri="{FF2B5EF4-FFF2-40B4-BE49-F238E27FC236}">
                <a16:creationId xmlns:a16="http://schemas.microsoft.com/office/drawing/2014/main" id="{9F8C046D-4560-7743-B07B-CDA3DC6CE5D0}"/>
              </a:ext>
            </a:extLst>
          </p:cNvPr>
          <p:cNvSpPr/>
          <p:nvPr/>
        </p:nvSpPr>
        <p:spPr>
          <a:xfrm>
            <a:off x="4670176" y="918387"/>
            <a:ext cx="239395" cy="198120"/>
          </a:xfrm>
          <a:custGeom>
            <a:avLst/>
            <a:gdLst/>
            <a:ahLst/>
            <a:cxnLst/>
            <a:rect l="l" t="t" r="r" b="b"/>
            <a:pathLst>
              <a:path w="239395" h="198119">
                <a:moveTo>
                  <a:pt x="188658" y="47459"/>
                </a:moveTo>
                <a:lnTo>
                  <a:pt x="184632" y="43434"/>
                </a:lnTo>
                <a:lnTo>
                  <a:pt x="147231" y="43434"/>
                </a:lnTo>
                <a:lnTo>
                  <a:pt x="143217" y="47459"/>
                </a:lnTo>
                <a:lnTo>
                  <a:pt x="143217" y="57404"/>
                </a:lnTo>
                <a:lnTo>
                  <a:pt x="147231" y="61429"/>
                </a:lnTo>
                <a:lnTo>
                  <a:pt x="152209" y="61429"/>
                </a:lnTo>
                <a:lnTo>
                  <a:pt x="184632" y="61429"/>
                </a:lnTo>
                <a:lnTo>
                  <a:pt x="188658" y="57404"/>
                </a:lnTo>
                <a:lnTo>
                  <a:pt x="188658" y="47459"/>
                </a:lnTo>
                <a:close/>
              </a:path>
              <a:path w="239395" h="198119">
                <a:moveTo>
                  <a:pt x="239077" y="144272"/>
                </a:moveTo>
                <a:lnTo>
                  <a:pt x="234873" y="123507"/>
                </a:lnTo>
                <a:lnTo>
                  <a:pt x="224993" y="108851"/>
                </a:lnTo>
                <a:lnTo>
                  <a:pt x="223418" y="106514"/>
                </a:lnTo>
                <a:lnTo>
                  <a:pt x="221081" y="104940"/>
                </a:lnTo>
                <a:lnTo>
                  <a:pt x="221081" y="144272"/>
                </a:lnTo>
                <a:lnTo>
                  <a:pt x="218300" y="158051"/>
                </a:lnTo>
                <a:lnTo>
                  <a:pt x="210693" y="169303"/>
                </a:lnTo>
                <a:lnTo>
                  <a:pt x="199440" y="176911"/>
                </a:lnTo>
                <a:lnTo>
                  <a:pt x="185661" y="179692"/>
                </a:lnTo>
                <a:lnTo>
                  <a:pt x="171894" y="176911"/>
                </a:lnTo>
                <a:lnTo>
                  <a:pt x="160629" y="169303"/>
                </a:lnTo>
                <a:lnTo>
                  <a:pt x="153035" y="158051"/>
                </a:lnTo>
                <a:lnTo>
                  <a:pt x="150241" y="144272"/>
                </a:lnTo>
                <a:lnTo>
                  <a:pt x="151561" y="134759"/>
                </a:lnTo>
                <a:lnTo>
                  <a:pt x="155257" y="126250"/>
                </a:lnTo>
                <a:lnTo>
                  <a:pt x="160985" y="119075"/>
                </a:lnTo>
                <a:lnTo>
                  <a:pt x="168338" y="113563"/>
                </a:lnTo>
                <a:lnTo>
                  <a:pt x="178003" y="150596"/>
                </a:lnTo>
                <a:lnTo>
                  <a:pt x="181660" y="153276"/>
                </a:lnTo>
                <a:lnTo>
                  <a:pt x="186410" y="153276"/>
                </a:lnTo>
                <a:lnTo>
                  <a:pt x="187223" y="153162"/>
                </a:lnTo>
                <a:lnTo>
                  <a:pt x="192747" y="151714"/>
                </a:lnTo>
                <a:lnTo>
                  <a:pt x="195630" y="146799"/>
                </a:lnTo>
                <a:lnTo>
                  <a:pt x="186931" y="113563"/>
                </a:lnTo>
                <a:lnTo>
                  <a:pt x="185699" y="108851"/>
                </a:lnTo>
                <a:lnTo>
                  <a:pt x="199466" y="111658"/>
                </a:lnTo>
                <a:lnTo>
                  <a:pt x="210718" y="119253"/>
                </a:lnTo>
                <a:lnTo>
                  <a:pt x="218300" y="130505"/>
                </a:lnTo>
                <a:lnTo>
                  <a:pt x="221081" y="144272"/>
                </a:lnTo>
                <a:lnTo>
                  <a:pt x="221081" y="104940"/>
                </a:lnTo>
                <a:lnTo>
                  <a:pt x="206438" y="95059"/>
                </a:lnTo>
                <a:lnTo>
                  <a:pt x="187921" y="91313"/>
                </a:lnTo>
                <a:lnTo>
                  <a:pt x="185661" y="90855"/>
                </a:lnTo>
                <a:lnTo>
                  <a:pt x="184099" y="90855"/>
                </a:lnTo>
                <a:lnTo>
                  <a:pt x="182638" y="91186"/>
                </a:lnTo>
                <a:lnTo>
                  <a:pt x="181114" y="91313"/>
                </a:lnTo>
                <a:lnTo>
                  <a:pt x="178409" y="80937"/>
                </a:lnTo>
                <a:lnTo>
                  <a:pt x="175399" y="69443"/>
                </a:lnTo>
                <a:lnTo>
                  <a:pt x="175247" y="69291"/>
                </a:lnTo>
                <a:lnTo>
                  <a:pt x="174967" y="68478"/>
                </a:lnTo>
                <a:lnTo>
                  <a:pt x="173799" y="66471"/>
                </a:lnTo>
                <a:lnTo>
                  <a:pt x="173050" y="65608"/>
                </a:lnTo>
                <a:lnTo>
                  <a:pt x="172110" y="64884"/>
                </a:lnTo>
                <a:lnTo>
                  <a:pt x="171665" y="64566"/>
                </a:lnTo>
                <a:lnTo>
                  <a:pt x="171259" y="64236"/>
                </a:lnTo>
                <a:lnTo>
                  <a:pt x="170256" y="63728"/>
                </a:lnTo>
                <a:lnTo>
                  <a:pt x="167995" y="63106"/>
                </a:lnTo>
                <a:lnTo>
                  <a:pt x="167170" y="63042"/>
                </a:lnTo>
                <a:lnTo>
                  <a:pt x="166979" y="62941"/>
                </a:lnTo>
                <a:lnTo>
                  <a:pt x="85191" y="62941"/>
                </a:lnTo>
                <a:lnTo>
                  <a:pt x="97726" y="17995"/>
                </a:lnTo>
                <a:lnTo>
                  <a:pt x="136893" y="17995"/>
                </a:lnTo>
                <a:lnTo>
                  <a:pt x="140919" y="13970"/>
                </a:lnTo>
                <a:lnTo>
                  <a:pt x="140919" y="4013"/>
                </a:lnTo>
                <a:lnTo>
                  <a:pt x="136893" y="0"/>
                </a:lnTo>
                <a:lnTo>
                  <a:pt x="86842" y="0"/>
                </a:lnTo>
                <a:lnTo>
                  <a:pt x="83299" y="2679"/>
                </a:lnTo>
                <a:lnTo>
                  <a:pt x="58585" y="91376"/>
                </a:lnTo>
                <a:lnTo>
                  <a:pt x="56857" y="91211"/>
                </a:lnTo>
                <a:lnTo>
                  <a:pt x="55194" y="90855"/>
                </a:lnTo>
                <a:lnTo>
                  <a:pt x="53416" y="90855"/>
                </a:lnTo>
                <a:lnTo>
                  <a:pt x="32651" y="95059"/>
                </a:lnTo>
                <a:lnTo>
                  <a:pt x="15671" y="106514"/>
                </a:lnTo>
                <a:lnTo>
                  <a:pt x="4203" y="123507"/>
                </a:lnTo>
                <a:lnTo>
                  <a:pt x="0" y="144272"/>
                </a:lnTo>
                <a:lnTo>
                  <a:pt x="4203" y="165049"/>
                </a:lnTo>
                <a:lnTo>
                  <a:pt x="15671" y="182029"/>
                </a:lnTo>
                <a:lnTo>
                  <a:pt x="32651" y="193484"/>
                </a:lnTo>
                <a:lnTo>
                  <a:pt x="53416" y="197688"/>
                </a:lnTo>
                <a:lnTo>
                  <a:pt x="74193" y="193484"/>
                </a:lnTo>
                <a:lnTo>
                  <a:pt x="91173" y="182029"/>
                </a:lnTo>
                <a:lnTo>
                  <a:pt x="92748" y="179692"/>
                </a:lnTo>
                <a:lnTo>
                  <a:pt x="102628" y="165049"/>
                </a:lnTo>
                <a:lnTo>
                  <a:pt x="106832" y="144272"/>
                </a:lnTo>
                <a:lnTo>
                  <a:pt x="104571" y="128917"/>
                </a:lnTo>
                <a:lnTo>
                  <a:pt x="98221" y="115328"/>
                </a:lnTo>
                <a:lnTo>
                  <a:pt x="96824" y="113728"/>
                </a:lnTo>
                <a:lnTo>
                  <a:pt x="92570" y="108851"/>
                </a:lnTo>
                <a:lnTo>
                  <a:pt x="88836" y="104597"/>
                </a:lnTo>
                <a:lnTo>
                  <a:pt x="88836" y="144272"/>
                </a:lnTo>
                <a:lnTo>
                  <a:pt x="86055" y="158051"/>
                </a:lnTo>
                <a:lnTo>
                  <a:pt x="78447" y="169303"/>
                </a:lnTo>
                <a:lnTo>
                  <a:pt x="67195" y="176911"/>
                </a:lnTo>
                <a:lnTo>
                  <a:pt x="53416" y="179692"/>
                </a:lnTo>
                <a:lnTo>
                  <a:pt x="39649" y="176911"/>
                </a:lnTo>
                <a:lnTo>
                  <a:pt x="28384" y="169303"/>
                </a:lnTo>
                <a:lnTo>
                  <a:pt x="20789" y="158051"/>
                </a:lnTo>
                <a:lnTo>
                  <a:pt x="17995" y="144272"/>
                </a:lnTo>
                <a:lnTo>
                  <a:pt x="20789" y="130492"/>
                </a:lnTo>
                <a:lnTo>
                  <a:pt x="28384" y="119240"/>
                </a:lnTo>
                <a:lnTo>
                  <a:pt x="39649" y="111645"/>
                </a:lnTo>
                <a:lnTo>
                  <a:pt x="53416" y="108851"/>
                </a:lnTo>
                <a:lnTo>
                  <a:pt x="53619" y="108877"/>
                </a:lnTo>
                <a:lnTo>
                  <a:pt x="43192" y="146646"/>
                </a:lnTo>
                <a:lnTo>
                  <a:pt x="45986" y="151612"/>
                </a:lnTo>
                <a:lnTo>
                  <a:pt x="51676" y="153174"/>
                </a:lnTo>
                <a:lnTo>
                  <a:pt x="52400" y="153276"/>
                </a:lnTo>
                <a:lnTo>
                  <a:pt x="57137" y="153276"/>
                </a:lnTo>
                <a:lnTo>
                  <a:pt x="60756" y="150660"/>
                </a:lnTo>
                <a:lnTo>
                  <a:pt x="71043" y="113728"/>
                </a:lnTo>
                <a:lnTo>
                  <a:pt x="78295" y="119253"/>
                </a:lnTo>
                <a:lnTo>
                  <a:pt x="83908" y="126390"/>
                </a:lnTo>
                <a:lnTo>
                  <a:pt x="87541" y="134848"/>
                </a:lnTo>
                <a:lnTo>
                  <a:pt x="88836" y="144272"/>
                </a:lnTo>
                <a:lnTo>
                  <a:pt x="88836" y="104597"/>
                </a:lnTo>
                <a:lnTo>
                  <a:pt x="88468" y="104165"/>
                </a:lnTo>
                <a:lnTo>
                  <a:pt x="75984" y="96024"/>
                </a:lnTo>
                <a:lnTo>
                  <a:pt x="77279" y="91376"/>
                </a:lnTo>
                <a:lnTo>
                  <a:pt x="80187" y="80937"/>
                </a:lnTo>
                <a:lnTo>
                  <a:pt x="159791" y="80937"/>
                </a:lnTo>
                <a:lnTo>
                  <a:pt x="163664" y="95719"/>
                </a:lnTo>
                <a:lnTo>
                  <a:pt x="150964" y="103822"/>
                </a:lnTo>
                <a:lnTo>
                  <a:pt x="141033" y="115062"/>
                </a:lnTo>
                <a:lnTo>
                  <a:pt x="134556" y="128765"/>
                </a:lnTo>
                <a:lnTo>
                  <a:pt x="132245" y="144272"/>
                </a:lnTo>
                <a:lnTo>
                  <a:pt x="136448" y="165049"/>
                </a:lnTo>
                <a:lnTo>
                  <a:pt x="147916" y="182029"/>
                </a:lnTo>
                <a:lnTo>
                  <a:pt x="164896" y="193484"/>
                </a:lnTo>
                <a:lnTo>
                  <a:pt x="185661" y="197688"/>
                </a:lnTo>
                <a:lnTo>
                  <a:pt x="206438" y="193484"/>
                </a:lnTo>
                <a:lnTo>
                  <a:pt x="223418" y="182029"/>
                </a:lnTo>
                <a:lnTo>
                  <a:pt x="224993" y="179692"/>
                </a:lnTo>
                <a:lnTo>
                  <a:pt x="234873" y="165049"/>
                </a:lnTo>
                <a:lnTo>
                  <a:pt x="239077" y="144272"/>
                </a:lnTo>
                <a:close/>
              </a:path>
            </a:pathLst>
          </a:custGeom>
          <a:solidFill>
            <a:srgbClr val="9B8579"/>
          </a:solidFill>
        </p:spPr>
        <p:txBody>
          <a:bodyPr wrap="square" lIns="0" tIns="0" rIns="0" bIns="0" rtlCol="0"/>
          <a:lstStyle/>
          <a:p>
            <a:endParaRPr/>
          </a:p>
        </p:txBody>
      </p:sp>
      <p:sp>
        <p:nvSpPr>
          <p:cNvPr id="26" name="object 24">
            <a:extLst>
              <a:ext uri="{FF2B5EF4-FFF2-40B4-BE49-F238E27FC236}">
                <a16:creationId xmlns:a16="http://schemas.microsoft.com/office/drawing/2014/main" id="{2759E0FB-DC34-B04D-A5E1-13073E295890}"/>
              </a:ext>
            </a:extLst>
          </p:cNvPr>
          <p:cNvSpPr/>
          <p:nvPr/>
        </p:nvSpPr>
        <p:spPr>
          <a:xfrm>
            <a:off x="1498440" y="943203"/>
            <a:ext cx="299720" cy="173355"/>
          </a:xfrm>
          <a:custGeom>
            <a:avLst/>
            <a:gdLst/>
            <a:ahLst/>
            <a:cxnLst/>
            <a:rect l="l" t="t" r="r" b="b"/>
            <a:pathLst>
              <a:path w="299719" h="173355">
                <a:moveTo>
                  <a:pt x="225983" y="44234"/>
                </a:moveTo>
                <a:lnTo>
                  <a:pt x="200850" y="44234"/>
                </a:lnTo>
                <a:lnTo>
                  <a:pt x="200850" y="74218"/>
                </a:lnTo>
                <a:lnTo>
                  <a:pt x="225983" y="74218"/>
                </a:lnTo>
                <a:lnTo>
                  <a:pt x="225983" y="44234"/>
                </a:lnTo>
                <a:close/>
              </a:path>
              <a:path w="299719" h="173355">
                <a:moveTo>
                  <a:pt x="268516" y="44234"/>
                </a:moveTo>
                <a:lnTo>
                  <a:pt x="243370" y="44234"/>
                </a:lnTo>
                <a:lnTo>
                  <a:pt x="243370" y="74218"/>
                </a:lnTo>
                <a:lnTo>
                  <a:pt x="268516" y="74218"/>
                </a:lnTo>
                <a:lnTo>
                  <a:pt x="268516" y="44234"/>
                </a:lnTo>
                <a:close/>
              </a:path>
              <a:path w="299719" h="173355">
                <a:moveTo>
                  <a:pt x="299643" y="4013"/>
                </a:moveTo>
                <a:lnTo>
                  <a:pt x="295617" y="0"/>
                </a:lnTo>
                <a:lnTo>
                  <a:pt x="281698" y="0"/>
                </a:lnTo>
                <a:lnTo>
                  <a:pt x="281698" y="17932"/>
                </a:lnTo>
                <a:lnTo>
                  <a:pt x="281698" y="154927"/>
                </a:lnTo>
                <a:lnTo>
                  <a:pt x="37668" y="154927"/>
                </a:lnTo>
                <a:lnTo>
                  <a:pt x="30810" y="153149"/>
                </a:lnTo>
                <a:lnTo>
                  <a:pt x="24714" y="148348"/>
                </a:lnTo>
                <a:lnTo>
                  <a:pt x="20142" y="141351"/>
                </a:lnTo>
                <a:lnTo>
                  <a:pt x="17843" y="132981"/>
                </a:lnTo>
                <a:lnTo>
                  <a:pt x="20345" y="118313"/>
                </a:lnTo>
                <a:lnTo>
                  <a:pt x="30721" y="105511"/>
                </a:lnTo>
                <a:lnTo>
                  <a:pt x="48323" y="95123"/>
                </a:lnTo>
                <a:lnTo>
                  <a:pt x="72555" y="87642"/>
                </a:lnTo>
                <a:lnTo>
                  <a:pt x="79425" y="85686"/>
                </a:lnTo>
                <a:lnTo>
                  <a:pt x="86842" y="82702"/>
                </a:lnTo>
                <a:lnTo>
                  <a:pt x="94767" y="78828"/>
                </a:lnTo>
                <a:lnTo>
                  <a:pt x="103174" y="74218"/>
                </a:lnTo>
                <a:lnTo>
                  <a:pt x="172872" y="73507"/>
                </a:lnTo>
                <a:lnTo>
                  <a:pt x="181800" y="73685"/>
                </a:lnTo>
                <a:lnTo>
                  <a:pt x="183476" y="74218"/>
                </a:lnTo>
                <a:lnTo>
                  <a:pt x="183311" y="73507"/>
                </a:lnTo>
                <a:lnTo>
                  <a:pt x="180695" y="61976"/>
                </a:lnTo>
                <a:lnTo>
                  <a:pt x="172313" y="50927"/>
                </a:lnTo>
                <a:lnTo>
                  <a:pt x="163499" y="42926"/>
                </a:lnTo>
                <a:lnTo>
                  <a:pt x="159410" y="39839"/>
                </a:lnTo>
                <a:lnTo>
                  <a:pt x="174790" y="31330"/>
                </a:lnTo>
                <a:lnTo>
                  <a:pt x="189598" y="24371"/>
                </a:lnTo>
                <a:lnTo>
                  <a:pt x="203428" y="19659"/>
                </a:lnTo>
                <a:lnTo>
                  <a:pt x="215811" y="17932"/>
                </a:lnTo>
                <a:lnTo>
                  <a:pt x="281698" y="17932"/>
                </a:lnTo>
                <a:lnTo>
                  <a:pt x="281698" y="0"/>
                </a:lnTo>
                <a:lnTo>
                  <a:pt x="215811" y="0"/>
                </a:lnTo>
                <a:lnTo>
                  <a:pt x="194652" y="3543"/>
                </a:lnTo>
                <a:lnTo>
                  <a:pt x="171805" y="12763"/>
                </a:lnTo>
                <a:lnTo>
                  <a:pt x="148247" y="25552"/>
                </a:lnTo>
                <a:lnTo>
                  <a:pt x="124980" y="39839"/>
                </a:lnTo>
                <a:lnTo>
                  <a:pt x="106324" y="51511"/>
                </a:lnTo>
                <a:lnTo>
                  <a:pt x="92024" y="59956"/>
                </a:lnTo>
                <a:lnTo>
                  <a:pt x="79324" y="66446"/>
                </a:lnTo>
                <a:lnTo>
                  <a:pt x="68808" y="70104"/>
                </a:lnTo>
                <a:lnTo>
                  <a:pt x="66624" y="70561"/>
                </a:lnTo>
                <a:lnTo>
                  <a:pt x="64706" y="71120"/>
                </a:lnTo>
                <a:lnTo>
                  <a:pt x="26377" y="86550"/>
                </a:lnTo>
                <a:lnTo>
                  <a:pt x="520" y="122504"/>
                </a:lnTo>
                <a:lnTo>
                  <a:pt x="0" y="134874"/>
                </a:lnTo>
                <a:lnTo>
                  <a:pt x="4203" y="149656"/>
                </a:lnTo>
                <a:lnTo>
                  <a:pt x="12700" y="161734"/>
                </a:lnTo>
                <a:lnTo>
                  <a:pt x="24269" y="169887"/>
                </a:lnTo>
                <a:lnTo>
                  <a:pt x="37668" y="172872"/>
                </a:lnTo>
                <a:lnTo>
                  <a:pt x="295617" y="172872"/>
                </a:lnTo>
                <a:lnTo>
                  <a:pt x="299643" y="168859"/>
                </a:lnTo>
                <a:lnTo>
                  <a:pt x="299643" y="154927"/>
                </a:lnTo>
                <a:lnTo>
                  <a:pt x="299643" y="17932"/>
                </a:lnTo>
                <a:lnTo>
                  <a:pt x="299643" y="4013"/>
                </a:lnTo>
                <a:close/>
              </a:path>
            </a:pathLst>
          </a:custGeom>
          <a:solidFill>
            <a:srgbClr val="9B8579"/>
          </a:solidFill>
        </p:spPr>
        <p:txBody>
          <a:bodyPr wrap="square" lIns="0" tIns="0" rIns="0" bIns="0" rtlCol="0"/>
          <a:lstStyle/>
          <a:p>
            <a:endParaRPr/>
          </a:p>
        </p:txBody>
      </p:sp>
      <p:sp>
        <p:nvSpPr>
          <p:cNvPr id="27" name="object 25">
            <a:extLst>
              <a:ext uri="{FF2B5EF4-FFF2-40B4-BE49-F238E27FC236}">
                <a16:creationId xmlns:a16="http://schemas.microsoft.com/office/drawing/2014/main" id="{AF52CA11-431F-424C-AADA-4EA4AC0248B6}"/>
              </a:ext>
            </a:extLst>
          </p:cNvPr>
          <p:cNvSpPr/>
          <p:nvPr/>
        </p:nvSpPr>
        <p:spPr>
          <a:xfrm>
            <a:off x="1488038" y="1269428"/>
            <a:ext cx="320675" cy="271780"/>
          </a:xfrm>
          <a:custGeom>
            <a:avLst/>
            <a:gdLst/>
            <a:ahLst/>
            <a:cxnLst/>
            <a:rect l="l" t="t" r="r" b="b"/>
            <a:pathLst>
              <a:path w="320675" h="271780">
                <a:moveTo>
                  <a:pt x="196329" y="214528"/>
                </a:moveTo>
                <a:lnTo>
                  <a:pt x="195783" y="211518"/>
                </a:lnTo>
                <a:lnTo>
                  <a:pt x="195376" y="209600"/>
                </a:lnTo>
                <a:lnTo>
                  <a:pt x="192493" y="209321"/>
                </a:lnTo>
                <a:lnTo>
                  <a:pt x="190030" y="209321"/>
                </a:lnTo>
                <a:lnTo>
                  <a:pt x="185915" y="208775"/>
                </a:lnTo>
                <a:lnTo>
                  <a:pt x="182079" y="210007"/>
                </a:lnTo>
                <a:lnTo>
                  <a:pt x="179616" y="209321"/>
                </a:lnTo>
                <a:lnTo>
                  <a:pt x="176326" y="208915"/>
                </a:lnTo>
                <a:lnTo>
                  <a:pt x="174002" y="209880"/>
                </a:lnTo>
                <a:lnTo>
                  <a:pt x="169341" y="209321"/>
                </a:lnTo>
                <a:lnTo>
                  <a:pt x="166458" y="209054"/>
                </a:lnTo>
                <a:lnTo>
                  <a:pt x="163588" y="209740"/>
                </a:lnTo>
                <a:lnTo>
                  <a:pt x="163042" y="215074"/>
                </a:lnTo>
                <a:lnTo>
                  <a:pt x="163042" y="217817"/>
                </a:lnTo>
                <a:lnTo>
                  <a:pt x="163588" y="219456"/>
                </a:lnTo>
                <a:lnTo>
                  <a:pt x="163855" y="223024"/>
                </a:lnTo>
                <a:lnTo>
                  <a:pt x="165506" y="223570"/>
                </a:lnTo>
                <a:lnTo>
                  <a:pt x="167284" y="223977"/>
                </a:lnTo>
                <a:lnTo>
                  <a:pt x="169202" y="224536"/>
                </a:lnTo>
                <a:lnTo>
                  <a:pt x="170980" y="224396"/>
                </a:lnTo>
                <a:lnTo>
                  <a:pt x="173456" y="223977"/>
                </a:lnTo>
                <a:lnTo>
                  <a:pt x="174955" y="223431"/>
                </a:lnTo>
                <a:lnTo>
                  <a:pt x="177279" y="224675"/>
                </a:lnTo>
                <a:lnTo>
                  <a:pt x="179616" y="223977"/>
                </a:lnTo>
                <a:lnTo>
                  <a:pt x="182079" y="224536"/>
                </a:lnTo>
                <a:lnTo>
                  <a:pt x="183730" y="223850"/>
                </a:lnTo>
                <a:lnTo>
                  <a:pt x="185915" y="223977"/>
                </a:lnTo>
                <a:lnTo>
                  <a:pt x="188379" y="224536"/>
                </a:lnTo>
                <a:lnTo>
                  <a:pt x="189344" y="223570"/>
                </a:lnTo>
                <a:lnTo>
                  <a:pt x="192074" y="223977"/>
                </a:lnTo>
                <a:lnTo>
                  <a:pt x="195516" y="224675"/>
                </a:lnTo>
                <a:lnTo>
                  <a:pt x="196189" y="221792"/>
                </a:lnTo>
                <a:lnTo>
                  <a:pt x="195922" y="218363"/>
                </a:lnTo>
                <a:lnTo>
                  <a:pt x="196329" y="214528"/>
                </a:lnTo>
                <a:close/>
              </a:path>
              <a:path w="320675" h="271780">
                <a:moveTo>
                  <a:pt x="196329" y="194259"/>
                </a:moveTo>
                <a:lnTo>
                  <a:pt x="195783" y="191795"/>
                </a:lnTo>
                <a:lnTo>
                  <a:pt x="196049" y="188506"/>
                </a:lnTo>
                <a:lnTo>
                  <a:pt x="196049" y="184124"/>
                </a:lnTo>
                <a:lnTo>
                  <a:pt x="192074" y="183438"/>
                </a:lnTo>
                <a:lnTo>
                  <a:pt x="189890" y="182892"/>
                </a:lnTo>
                <a:lnTo>
                  <a:pt x="188518" y="183299"/>
                </a:lnTo>
                <a:lnTo>
                  <a:pt x="185915" y="183438"/>
                </a:lnTo>
                <a:lnTo>
                  <a:pt x="183591" y="183438"/>
                </a:lnTo>
                <a:lnTo>
                  <a:pt x="182079" y="183984"/>
                </a:lnTo>
                <a:lnTo>
                  <a:pt x="179616" y="183438"/>
                </a:lnTo>
                <a:lnTo>
                  <a:pt x="178104" y="183438"/>
                </a:lnTo>
                <a:lnTo>
                  <a:pt x="175907" y="182892"/>
                </a:lnTo>
                <a:lnTo>
                  <a:pt x="170853" y="183984"/>
                </a:lnTo>
                <a:lnTo>
                  <a:pt x="169481" y="182892"/>
                </a:lnTo>
                <a:lnTo>
                  <a:pt x="167284" y="183438"/>
                </a:lnTo>
                <a:lnTo>
                  <a:pt x="163728" y="184124"/>
                </a:lnTo>
                <a:lnTo>
                  <a:pt x="163588" y="184670"/>
                </a:lnTo>
                <a:lnTo>
                  <a:pt x="163309" y="188506"/>
                </a:lnTo>
                <a:lnTo>
                  <a:pt x="163449" y="190017"/>
                </a:lnTo>
                <a:lnTo>
                  <a:pt x="162356" y="193027"/>
                </a:lnTo>
                <a:lnTo>
                  <a:pt x="163995" y="195084"/>
                </a:lnTo>
                <a:lnTo>
                  <a:pt x="164960" y="197269"/>
                </a:lnTo>
                <a:lnTo>
                  <a:pt x="167830" y="197548"/>
                </a:lnTo>
                <a:lnTo>
                  <a:pt x="169341" y="197002"/>
                </a:lnTo>
                <a:lnTo>
                  <a:pt x="173456" y="197142"/>
                </a:lnTo>
                <a:lnTo>
                  <a:pt x="177012" y="196596"/>
                </a:lnTo>
                <a:lnTo>
                  <a:pt x="181940" y="197408"/>
                </a:lnTo>
                <a:lnTo>
                  <a:pt x="185102" y="196723"/>
                </a:lnTo>
                <a:lnTo>
                  <a:pt x="190030" y="197002"/>
                </a:lnTo>
                <a:lnTo>
                  <a:pt x="190576" y="196596"/>
                </a:lnTo>
                <a:lnTo>
                  <a:pt x="193725" y="197967"/>
                </a:lnTo>
                <a:lnTo>
                  <a:pt x="196329" y="194259"/>
                </a:lnTo>
                <a:close/>
              </a:path>
              <a:path w="320675" h="271780">
                <a:moveTo>
                  <a:pt x="320217" y="163830"/>
                </a:moveTo>
                <a:lnTo>
                  <a:pt x="320179" y="162560"/>
                </a:lnTo>
                <a:lnTo>
                  <a:pt x="319544" y="162560"/>
                </a:lnTo>
                <a:lnTo>
                  <a:pt x="286296" y="110490"/>
                </a:lnTo>
                <a:lnTo>
                  <a:pt x="273316" y="90170"/>
                </a:lnTo>
                <a:lnTo>
                  <a:pt x="224142" y="90170"/>
                </a:lnTo>
                <a:lnTo>
                  <a:pt x="224142" y="63500"/>
                </a:lnTo>
                <a:lnTo>
                  <a:pt x="243344" y="63500"/>
                </a:lnTo>
                <a:lnTo>
                  <a:pt x="244170" y="60960"/>
                </a:lnTo>
                <a:lnTo>
                  <a:pt x="243700" y="58420"/>
                </a:lnTo>
                <a:lnTo>
                  <a:pt x="220433" y="42024"/>
                </a:lnTo>
                <a:lnTo>
                  <a:pt x="220433" y="137160"/>
                </a:lnTo>
                <a:lnTo>
                  <a:pt x="220027" y="138430"/>
                </a:lnTo>
                <a:lnTo>
                  <a:pt x="219748" y="140970"/>
                </a:lnTo>
                <a:lnTo>
                  <a:pt x="219748" y="142240"/>
                </a:lnTo>
                <a:lnTo>
                  <a:pt x="220027" y="144780"/>
                </a:lnTo>
                <a:lnTo>
                  <a:pt x="220167" y="147320"/>
                </a:lnTo>
                <a:lnTo>
                  <a:pt x="219062" y="148590"/>
                </a:lnTo>
                <a:lnTo>
                  <a:pt x="217690" y="149860"/>
                </a:lnTo>
                <a:lnTo>
                  <a:pt x="215912" y="151130"/>
                </a:lnTo>
                <a:lnTo>
                  <a:pt x="215506" y="152400"/>
                </a:lnTo>
                <a:lnTo>
                  <a:pt x="215912" y="156210"/>
                </a:lnTo>
                <a:lnTo>
                  <a:pt x="215785" y="157480"/>
                </a:lnTo>
                <a:lnTo>
                  <a:pt x="215366" y="158750"/>
                </a:lnTo>
                <a:lnTo>
                  <a:pt x="214414" y="160020"/>
                </a:lnTo>
                <a:lnTo>
                  <a:pt x="214134" y="161290"/>
                </a:lnTo>
                <a:lnTo>
                  <a:pt x="211937" y="162560"/>
                </a:lnTo>
                <a:lnTo>
                  <a:pt x="188785" y="162560"/>
                </a:lnTo>
                <a:lnTo>
                  <a:pt x="186182" y="163830"/>
                </a:lnTo>
                <a:lnTo>
                  <a:pt x="184810" y="170180"/>
                </a:lnTo>
                <a:lnTo>
                  <a:pt x="185369" y="172720"/>
                </a:lnTo>
                <a:lnTo>
                  <a:pt x="187833" y="171450"/>
                </a:lnTo>
                <a:lnTo>
                  <a:pt x="190423" y="172720"/>
                </a:lnTo>
                <a:lnTo>
                  <a:pt x="192493" y="171450"/>
                </a:lnTo>
                <a:lnTo>
                  <a:pt x="197421" y="171450"/>
                </a:lnTo>
                <a:lnTo>
                  <a:pt x="200025" y="172720"/>
                </a:lnTo>
                <a:lnTo>
                  <a:pt x="201803" y="172720"/>
                </a:lnTo>
                <a:lnTo>
                  <a:pt x="204685" y="173990"/>
                </a:lnTo>
                <a:lnTo>
                  <a:pt x="206730" y="173990"/>
                </a:lnTo>
                <a:lnTo>
                  <a:pt x="207962" y="176530"/>
                </a:lnTo>
                <a:lnTo>
                  <a:pt x="209753" y="177800"/>
                </a:lnTo>
                <a:lnTo>
                  <a:pt x="209892" y="179070"/>
                </a:lnTo>
                <a:lnTo>
                  <a:pt x="210566" y="181610"/>
                </a:lnTo>
                <a:lnTo>
                  <a:pt x="210439" y="182880"/>
                </a:lnTo>
                <a:lnTo>
                  <a:pt x="211670" y="185420"/>
                </a:lnTo>
                <a:lnTo>
                  <a:pt x="211112" y="186690"/>
                </a:lnTo>
                <a:lnTo>
                  <a:pt x="211251" y="187960"/>
                </a:lnTo>
                <a:lnTo>
                  <a:pt x="211315" y="191770"/>
                </a:lnTo>
                <a:lnTo>
                  <a:pt x="211112" y="195580"/>
                </a:lnTo>
                <a:lnTo>
                  <a:pt x="210705" y="198120"/>
                </a:lnTo>
                <a:lnTo>
                  <a:pt x="210439" y="201930"/>
                </a:lnTo>
                <a:lnTo>
                  <a:pt x="211112" y="204470"/>
                </a:lnTo>
                <a:lnTo>
                  <a:pt x="210439" y="207010"/>
                </a:lnTo>
                <a:lnTo>
                  <a:pt x="210985" y="209550"/>
                </a:lnTo>
                <a:lnTo>
                  <a:pt x="211074" y="212090"/>
                </a:lnTo>
                <a:lnTo>
                  <a:pt x="211264" y="215900"/>
                </a:lnTo>
                <a:lnTo>
                  <a:pt x="211531" y="218440"/>
                </a:lnTo>
                <a:lnTo>
                  <a:pt x="211112" y="222250"/>
                </a:lnTo>
                <a:lnTo>
                  <a:pt x="211251" y="223520"/>
                </a:lnTo>
                <a:lnTo>
                  <a:pt x="211264" y="226060"/>
                </a:lnTo>
                <a:lnTo>
                  <a:pt x="210299" y="228600"/>
                </a:lnTo>
                <a:lnTo>
                  <a:pt x="210019" y="229870"/>
                </a:lnTo>
                <a:lnTo>
                  <a:pt x="208241" y="232410"/>
                </a:lnTo>
                <a:lnTo>
                  <a:pt x="207010" y="233680"/>
                </a:lnTo>
                <a:lnTo>
                  <a:pt x="204812" y="234950"/>
                </a:lnTo>
                <a:lnTo>
                  <a:pt x="203441" y="236220"/>
                </a:lnTo>
                <a:lnTo>
                  <a:pt x="200837" y="236220"/>
                </a:lnTo>
                <a:lnTo>
                  <a:pt x="197967" y="237490"/>
                </a:lnTo>
                <a:lnTo>
                  <a:pt x="193992" y="237490"/>
                </a:lnTo>
                <a:lnTo>
                  <a:pt x="191122" y="236220"/>
                </a:lnTo>
                <a:lnTo>
                  <a:pt x="188645" y="236220"/>
                </a:lnTo>
                <a:lnTo>
                  <a:pt x="186867" y="237490"/>
                </a:lnTo>
                <a:lnTo>
                  <a:pt x="183997" y="237490"/>
                </a:lnTo>
                <a:lnTo>
                  <a:pt x="182079" y="236220"/>
                </a:lnTo>
                <a:lnTo>
                  <a:pt x="179603" y="237490"/>
                </a:lnTo>
                <a:lnTo>
                  <a:pt x="176999" y="236220"/>
                </a:lnTo>
                <a:lnTo>
                  <a:pt x="172478" y="237490"/>
                </a:lnTo>
                <a:lnTo>
                  <a:pt x="165354" y="237490"/>
                </a:lnTo>
                <a:lnTo>
                  <a:pt x="162750" y="236220"/>
                </a:lnTo>
                <a:lnTo>
                  <a:pt x="157962" y="236220"/>
                </a:lnTo>
                <a:lnTo>
                  <a:pt x="156044" y="234950"/>
                </a:lnTo>
                <a:lnTo>
                  <a:pt x="152895" y="234950"/>
                </a:lnTo>
                <a:lnTo>
                  <a:pt x="151523" y="232410"/>
                </a:lnTo>
                <a:lnTo>
                  <a:pt x="149885" y="231140"/>
                </a:lnTo>
                <a:lnTo>
                  <a:pt x="148640" y="229870"/>
                </a:lnTo>
                <a:lnTo>
                  <a:pt x="148920" y="227330"/>
                </a:lnTo>
                <a:lnTo>
                  <a:pt x="148094" y="226060"/>
                </a:lnTo>
                <a:lnTo>
                  <a:pt x="147955" y="223520"/>
                </a:lnTo>
                <a:lnTo>
                  <a:pt x="148234" y="222250"/>
                </a:lnTo>
                <a:lnTo>
                  <a:pt x="148234" y="219710"/>
                </a:lnTo>
                <a:lnTo>
                  <a:pt x="148780" y="217170"/>
                </a:lnTo>
                <a:lnTo>
                  <a:pt x="148234" y="213360"/>
                </a:lnTo>
                <a:lnTo>
                  <a:pt x="148056" y="210820"/>
                </a:lnTo>
                <a:lnTo>
                  <a:pt x="147955" y="207010"/>
                </a:lnTo>
                <a:lnTo>
                  <a:pt x="148234" y="204470"/>
                </a:lnTo>
                <a:lnTo>
                  <a:pt x="148640" y="201930"/>
                </a:lnTo>
                <a:lnTo>
                  <a:pt x="148374" y="199390"/>
                </a:lnTo>
                <a:lnTo>
                  <a:pt x="148234" y="195580"/>
                </a:lnTo>
                <a:lnTo>
                  <a:pt x="148640" y="193040"/>
                </a:lnTo>
                <a:lnTo>
                  <a:pt x="148640" y="190500"/>
                </a:lnTo>
                <a:lnTo>
                  <a:pt x="148234" y="186690"/>
                </a:lnTo>
                <a:lnTo>
                  <a:pt x="148780" y="185420"/>
                </a:lnTo>
                <a:lnTo>
                  <a:pt x="148640" y="182880"/>
                </a:lnTo>
                <a:lnTo>
                  <a:pt x="148920" y="180340"/>
                </a:lnTo>
                <a:lnTo>
                  <a:pt x="150012" y="179070"/>
                </a:lnTo>
                <a:lnTo>
                  <a:pt x="150431" y="176530"/>
                </a:lnTo>
                <a:lnTo>
                  <a:pt x="152069" y="175260"/>
                </a:lnTo>
                <a:lnTo>
                  <a:pt x="153301" y="173990"/>
                </a:lnTo>
                <a:lnTo>
                  <a:pt x="155486" y="172720"/>
                </a:lnTo>
                <a:lnTo>
                  <a:pt x="159600" y="172720"/>
                </a:lnTo>
                <a:lnTo>
                  <a:pt x="163169" y="171450"/>
                </a:lnTo>
                <a:lnTo>
                  <a:pt x="167551" y="171450"/>
                </a:lnTo>
                <a:lnTo>
                  <a:pt x="169875" y="170180"/>
                </a:lnTo>
                <a:lnTo>
                  <a:pt x="170294" y="166370"/>
                </a:lnTo>
                <a:lnTo>
                  <a:pt x="171932" y="165100"/>
                </a:lnTo>
                <a:lnTo>
                  <a:pt x="169608" y="162560"/>
                </a:lnTo>
                <a:lnTo>
                  <a:pt x="147002" y="162560"/>
                </a:lnTo>
                <a:lnTo>
                  <a:pt x="145910" y="161290"/>
                </a:lnTo>
                <a:lnTo>
                  <a:pt x="145351" y="160020"/>
                </a:lnTo>
                <a:lnTo>
                  <a:pt x="144259" y="158750"/>
                </a:lnTo>
                <a:lnTo>
                  <a:pt x="143573" y="157480"/>
                </a:lnTo>
                <a:lnTo>
                  <a:pt x="143992" y="156210"/>
                </a:lnTo>
                <a:lnTo>
                  <a:pt x="143840" y="153670"/>
                </a:lnTo>
                <a:lnTo>
                  <a:pt x="145351" y="152400"/>
                </a:lnTo>
                <a:lnTo>
                  <a:pt x="146862" y="149860"/>
                </a:lnTo>
                <a:lnTo>
                  <a:pt x="147548" y="151130"/>
                </a:lnTo>
                <a:lnTo>
                  <a:pt x="149186" y="149860"/>
                </a:lnTo>
                <a:lnTo>
                  <a:pt x="165773" y="149860"/>
                </a:lnTo>
                <a:lnTo>
                  <a:pt x="168643" y="151130"/>
                </a:lnTo>
                <a:lnTo>
                  <a:pt x="171386" y="149860"/>
                </a:lnTo>
                <a:lnTo>
                  <a:pt x="186042" y="149860"/>
                </a:lnTo>
                <a:lnTo>
                  <a:pt x="188099" y="151130"/>
                </a:lnTo>
                <a:lnTo>
                  <a:pt x="191528" y="149860"/>
                </a:lnTo>
                <a:lnTo>
                  <a:pt x="201117" y="149860"/>
                </a:lnTo>
                <a:lnTo>
                  <a:pt x="203314" y="151130"/>
                </a:lnTo>
                <a:lnTo>
                  <a:pt x="204139" y="149860"/>
                </a:lnTo>
                <a:lnTo>
                  <a:pt x="204952" y="148590"/>
                </a:lnTo>
                <a:lnTo>
                  <a:pt x="204139" y="146050"/>
                </a:lnTo>
                <a:lnTo>
                  <a:pt x="204076" y="143510"/>
                </a:lnTo>
                <a:lnTo>
                  <a:pt x="204000" y="140970"/>
                </a:lnTo>
                <a:lnTo>
                  <a:pt x="204812" y="138430"/>
                </a:lnTo>
                <a:lnTo>
                  <a:pt x="202768" y="137160"/>
                </a:lnTo>
                <a:lnTo>
                  <a:pt x="199618" y="137160"/>
                </a:lnTo>
                <a:lnTo>
                  <a:pt x="195910" y="138430"/>
                </a:lnTo>
                <a:lnTo>
                  <a:pt x="192900" y="138430"/>
                </a:lnTo>
                <a:lnTo>
                  <a:pt x="190017" y="137160"/>
                </a:lnTo>
                <a:lnTo>
                  <a:pt x="177558" y="137160"/>
                </a:lnTo>
                <a:lnTo>
                  <a:pt x="173723" y="138430"/>
                </a:lnTo>
                <a:lnTo>
                  <a:pt x="170561" y="137160"/>
                </a:lnTo>
                <a:lnTo>
                  <a:pt x="167411" y="137160"/>
                </a:lnTo>
                <a:lnTo>
                  <a:pt x="163855" y="138430"/>
                </a:lnTo>
                <a:lnTo>
                  <a:pt x="160705" y="137160"/>
                </a:lnTo>
                <a:lnTo>
                  <a:pt x="156997" y="138430"/>
                </a:lnTo>
                <a:lnTo>
                  <a:pt x="154266" y="137160"/>
                </a:lnTo>
                <a:lnTo>
                  <a:pt x="140563" y="137160"/>
                </a:lnTo>
                <a:lnTo>
                  <a:pt x="140563" y="151130"/>
                </a:lnTo>
                <a:lnTo>
                  <a:pt x="139877" y="153670"/>
                </a:lnTo>
                <a:lnTo>
                  <a:pt x="138506" y="156210"/>
                </a:lnTo>
                <a:lnTo>
                  <a:pt x="138366" y="157480"/>
                </a:lnTo>
                <a:lnTo>
                  <a:pt x="136994" y="157480"/>
                </a:lnTo>
                <a:lnTo>
                  <a:pt x="136728" y="160020"/>
                </a:lnTo>
                <a:lnTo>
                  <a:pt x="135496" y="161290"/>
                </a:lnTo>
                <a:lnTo>
                  <a:pt x="131381" y="170180"/>
                </a:lnTo>
                <a:lnTo>
                  <a:pt x="130416" y="171450"/>
                </a:lnTo>
                <a:lnTo>
                  <a:pt x="129603" y="173990"/>
                </a:lnTo>
                <a:lnTo>
                  <a:pt x="128778" y="173990"/>
                </a:lnTo>
                <a:lnTo>
                  <a:pt x="128778" y="176530"/>
                </a:lnTo>
                <a:lnTo>
                  <a:pt x="131241" y="177800"/>
                </a:lnTo>
                <a:lnTo>
                  <a:pt x="132473" y="179070"/>
                </a:lnTo>
                <a:lnTo>
                  <a:pt x="132473" y="181610"/>
                </a:lnTo>
                <a:lnTo>
                  <a:pt x="132892" y="185420"/>
                </a:lnTo>
                <a:lnTo>
                  <a:pt x="132067" y="187960"/>
                </a:lnTo>
                <a:lnTo>
                  <a:pt x="132753" y="189230"/>
                </a:lnTo>
                <a:lnTo>
                  <a:pt x="132194" y="191770"/>
                </a:lnTo>
                <a:lnTo>
                  <a:pt x="132194" y="194310"/>
                </a:lnTo>
                <a:lnTo>
                  <a:pt x="132753" y="195580"/>
                </a:lnTo>
                <a:lnTo>
                  <a:pt x="132613" y="196850"/>
                </a:lnTo>
                <a:lnTo>
                  <a:pt x="132575" y="199390"/>
                </a:lnTo>
                <a:lnTo>
                  <a:pt x="132753" y="201930"/>
                </a:lnTo>
                <a:lnTo>
                  <a:pt x="132346" y="204470"/>
                </a:lnTo>
                <a:lnTo>
                  <a:pt x="132613" y="205740"/>
                </a:lnTo>
                <a:lnTo>
                  <a:pt x="132664" y="209550"/>
                </a:lnTo>
                <a:lnTo>
                  <a:pt x="132473" y="212090"/>
                </a:lnTo>
                <a:lnTo>
                  <a:pt x="133159" y="213360"/>
                </a:lnTo>
                <a:lnTo>
                  <a:pt x="132753" y="214630"/>
                </a:lnTo>
                <a:lnTo>
                  <a:pt x="132346" y="217170"/>
                </a:lnTo>
                <a:lnTo>
                  <a:pt x="133019" y="218440"/>
                </a:lnTo>
                <a:lnTo>
                  <a:pt x="132753" y="220980"/>
                </a:lnTo>
                <a:lnTo>
                  <a:pt x="132067" y="223520"/>
                </a:lnTo>
                <a:lnTo>
                  <a:pt x="133019" y="226060"/>
                </a:lnTo>
                <a:lnTo>
                  <a:pt x="132753" y="227330"/>
                </a:lnTo>
                <a:lnTo>
                  <a:pt x="133019" y="229870"/>
                </a:lnTo>
                <a:lnTo>
                  <a:pt x="133019" y="231140"/>
                </a:lnTo>
                <a:lnTo>
                  <a:pt x="132613" y="233680"/>
                </a:lnTo>
                <a:lnTo>
                  <a:pt x="132473" y="236220"/>
                </a:lnTo>
                <a:lnTo>
                  <a:pt x="131381" y="237490"/>
                </a:lnTo>
                <a:lnTo>
                  <a:pt x="130149" y="238760"/>
                </a:lnTo>
                <a:lnTo>
                  <a:pt x="128498" y="240030"/>
                </a:lnTo>
                <a:lnTo>
                  <a:pt x="120827" y="240030"/>
                </a:lnTo>
                <a:lnTo>
                  <a:pt x="120015" y="238760"/>
                </a:lnTo>
                <a:lnTo>
                  <a:pt x="118503" y="237490"/>
                </a:lnTo>
                <a:lnTo>
                  <a:pt x="117398" y="234950"/>
                </a:lnTo>
                <a:lnTo>
                  <a:pt x="117538" y="233680"/>
                </a:lnTo>
                <a:lnTo>
                  <a:pt x="117678" y="231140"/>
                </a:lnTo>
                <a:lnTo>
                  <a:pt x="116852" y="227330"/>
                </a:lnTo>
                <a:lnTo>
                  <a:pt x="117398" y="223520"/>
                </a:lnTo>
                <a:lnTo>
                  <a:pt x="117475" y="222250"/>
                </a:lnTo>
                <a:lnTo>
                  <a:pt x="117398" y="212090"/>
                </a:lnTo>
                <a:lnTo>
                  <a:pt x="117678" y="210820"/>
                </a:lnTo>
                <a:lnTo>
                  <a:pt x="116852" y="208280"/>
                </a:lnTo>
                <a:lnTo>
                  <a:pt x="117398" y="207010"/>
                </a:lnTo>
                <a:lnTo>
                  <a:pt x="116992" y="203200"/>
                </a:lnTo>
                <a:lnTo>
                  <a:pt x="117195" y="201930"/>
                </a:lnTo>
                <a:lnTo>
                  <a:pt x="117398" y="200660"/>
                </a:lnTo>
                <a:lnTo>
                  <a:pt x="117398" y="196850"/>
                </a:lnTo>
                <a:lnTo>
                  <a:pt x="116725" y="195580"/>
                </a:lnTo>
                <a:lnTo>
                  <a:pt x="116179" y="194310"/>
                </a:lnTo>
                <a:lnTo>
                  <a:pt x="115620" y="194310"/>
                </a:lnTo>
                <a:lnTo>
                  <a:pt x="113436" y="196850"/>
                </a:lnTo>
                <a:lnTo>
                  <a:pt x="112750" y="198120"/>
                </a:lnTo>
                <a:lnTo>
                  <a:pt x="110553" y="199390"/>
                </a:lnTo>
                <a:lnTo>
                  <a:pt x="109321" y="201930"/>
                </a:lnTo>
                <a:lnTo>
                  <a:pt x="106857" y="200660"/>
                </a:lnTo>
                <a:lnTo>
                  <a:pt x="103301" y="200660"/>
                </a:lnTo>
                <a:lnTo>
                  <a:pt x="102057" y="198120"/>
                </a:lnTo>
                <a:lnTo>
                  <a:pt x="101104" y="196850"/>
                </a:lnTo>
                <a:lnTo>
                  <a:pt x="99872" y="195580"/>
                </a:lnTo>
                <a:lnTo>
                  <a:pt x="99872" y="194310"/>
                </a:lnTo>
                <a:lnTo>
                  <a:pt x="99593" y="193040"/>
                </a:lnTo>
                <a:lnTo>
                  <a:pt x="99999" y="190500"/>
                </a:lnTo>
                <a:lnTo>
                  <a:pt x="101930" y="187960"/>
                </a:lnTo>
                <a:lnTo>
                  <a:pt x="103568" y="187960"/>
                </a:lnTo>
                <a:lnTo>
                  <a:pt x="104533" y="185420"/>
                </a:lnTo>
                <a:lnTo>
                  <a:pt x="105206" y="184150"/>
                </a:lnTo>
                <a:lnTo>
                  <a:pt x="105625" y="182880"/>
                </a:lnTo>
                <a:lnTo>
                  <a:pt x="107264" y="181610"/>
                </a:lnTo>
                <a:lnTo>
                  <a:pt x="109181" y="179070"/>
                </a:lnTo>
                <a:lnTo>
                  <a:pt x="109601" y="177800"/>
                </a:lnTo>
                <a:lnTo>
                  <a:pt x="110972" y="176530"/>
                </a:lnTo>
                <a:lnTo>
                  <a:pt x="111785" y="173990"/>
                </a:lnTo>
                <a:lnTo>
                  <a:pt x="113017" y="172720"/>
                </a:lnTo>
                <a:lnTo>
                  <a:pt x="114388" y="170180"/>
                </a:lnTo>
                <a:lnTo>
                  <a:pt x="115900" y="168910"/>
                </a:lnTo>
                <a:lnTo>
                  <a:pt x="116306" y="167640"/>
                </a:lnTo>
                <a:lnTo>
                  <a:pt x="116586" y="166370"/>
                </a:lnTo>
                <a:lnTo>
                  <a:pt x="117398" y="165100"/>
                </a:lnTo>
                <a:lnTo>
                  <a:pt x="118770" y="162560"/>
                </a:lnTo>
                <a:lnTo>
                  <a:pt x="118910" y="161290"/>
                </a:lnTo>
                <a:lnTo>
                  <a:pt x="119875" y="160020"/>
                </a:lnTo>
                <a:lnTo>
                  <a:pt x="120967" y="158750"/>
                </a:lnTo>
                <a:lnTo>
                  <a:pt x="120967" y="156210"/>
                </a:lnTo>
                <a:lnTo>
                  <a:pt x="121932" y="154940"/>
                </a:lnTo>
                <a:lnTo>
                  <a:pt x="122885" y="153670"/>
                </a:lnTo>
                <a:lnTo>
                  <a:pt x="123164" y="152400"/>
                </a:lnTo>
                <a:lnTo>
                  <a:pt x="124523" y="149860"/>
                </a:lnTo>
                <a:lnTo>
                  <a:pt x="125082" y="148590"/>
                </a:lnTo>
                <a:lnTo>
                  <a:pt x="125222" y="147320"/>
                </a:lnTo>
                <a:lnTo>
                  <a:pt x="127000" y="146050"/>
                </a:lnTo>
                <a:lnTo>
                  <a:pt x="127952" y="144780"/>
                </a:lnTo>
                <a:lnTo>
                  <a:pt x="129324" y="143510"/>
                </a:lnTo>
                <a:lnTo>
                  <a:pt x="136309" y="143510"/>
                </a:lnTo>
                <a:lnTo>
                  <a:pt x="137680" y="144780"/>
                </a:lnTo>
                <a:lnTo>
                  <a:pt x="139192" y="146050"/>
                </a:lnTo>
                <a:lnTo>
                  <a:pt x="139738" y="148590"/>
                </a:lnTo>
                <a:lnTo>
                  <a:pt x="140563" y="151130"/>
                </a:lnTo>
                <a:lnTo>
                  <a:pt x="140563" y="137160"/>
                </a:lnTo>
                <a:lnTo>
                  <a:pt x="119189" y="137160"/>
                </a:lnTo>
                <a:lnTo>
                  <a:pt x="117132" y="138430"/>
                </a:lnTo>
                <a:lnTo>
                  <a:pt x="117538" y="140970"/>
                </a:lnTo>
                <a:lnTo>
                  <a:pt x="117817" y="143510"/>
                </a:lnTo>
                <a:lnTo>
                  <a:pt x="116852" y="146050"/>
                </a:lnTo>
                <a:lnTo>
                  <a:pt x="117398" y="148590"/>
                </a:lnTo>
                <a:lnTo>
                  <a:pt x="116725" y="151130"/>
                </a:lnTo>
                <a:lnTo>
                  <a:pt x="116725" y="152400"/>
                </a:lnTo>
                <a:lnTo>
                  <a:pt x="114808" y="152400"/>
                </a:lnTo>
                <a:lnTo>
                  <a:pt x="113436" y="154940"/>
                </a:lnTo>
                <a:lnTo>
                  <a:pt x="111239" y="153670"/>
                </a:lnTo>
                <a:lnTo>
                  <a:pt x="109601" y="154940"/>
                </a:lnTo>
                <a:lnTo>
                  <a:pt x="107950" y="153670"/>
                </a:lnTo>
                <a:lnTo>
                  <a:pt x="105625" y="154940"/>
                </a:lnTo>
                <a:lnTo>
                  <a:pt x="104254" y="152400"/>
                </a:lnTo>
                <a:lnTo>
                  <a:pt x="103022" y="152400"/>
                </a:lnTo>
                <a:lnTo>
                  <a:pt x="101104" y="151130"/>
                </a:lnTo>
                <a:lnTo>
                  <a:pt x="101650" y="148590"/>
                </a:lnTo>
                <a:lnTo>
                  <a:pt x="101650" y="144780"/>
                </a:lnTo>
                <a:lnTo>
                  <a:pt x="100965" y="140970"/>
                </a:lnTo>
                <a:lnTo>
                  <a:pt x="101790" y="137160"/>
                </a:lnTo>
                <a:lnTo>
                  <a:pt x="101650" y="135890"/>
                </a:lnTo>
                <a:lnTo>
                  <a:pt x="102336" y="133350"/>
                </a:lnTo>
                <a:lnTo>
                  <a:pt x="103301" y="132080"/>
                </a:lnTo>
                <a:lnTo>
                  <a:pt x="103568" y="129540"/>
                </a:lnTo>
                <a:lnTo>
                  <a:pt x="105346" y="128270"/>
                </a:lnTo>
                <a:lnTo>
                  <a:pt x="107543" y="125730"/>
                </a:lnTo>
                <a:lnTo>
                  <a:pt x="109728" y="127000"/>
                </a:lnTo>
                <a:lnTo>
                  <a:pt x="112064" y="125730"/>
                </a:lnTo>
                <a:lnTo>
                  <a:pt x="113703" y="125730"/>
                </a:lnTo>
                <a:lnTo>
                  <a:pt x="117132" y="124460"/>
                </a:lnTo>
                <a:lnTo>
                  <a:pt x="148920" y="124460"/>
                </a:lnTo>
                <a:lnTo>
                  <a:pt x="150431" y="121920"/>
                </a:lnTo>
                <a:lnTo>
                  <a:pt x="151790" y="120650"/>
                </a:lnTo>
                <a:lnTo>
                  <a:pt x="152615" y="116840"/>
                </a:lnTo>
                <a:lnTo>
                  <a:pt x="152069" y="114300"/>
                </a:lnTo>
                <a:lnTo>
                  <a:pt x="153162" y="113030"/>
                </a:lnTo>
                <a:lnTo>
                  <a:pt x="157276" y="110490"/>
                </a:lnTo>
                <a:lnTo>
                  <a:pt x="164680" y="110490"/>
                </a:lnTo>
                <a:lnTo>
                  <a:pt x="165633" y="111760"/>
                </a:lnTo>
                <a:lnTo>
                  <a:pt x="167005" y="113030"/>
                </a:lnTo>
                <a:lnTo>
                  <a:pt x="167830" y="114300"/>
                </a:lnTo>
                <a:lnTo>
                  <a:pt x="168376" y="116840"/>
                </a:lnTo>
                <a:lnTo>
                  <a:pt x="168922" y="118110"/>
                </a:lnTo>
                <a:lnTo>
                  <a:pt x="168922" y="120650"/>
                </a:lnTo>
                <a:lnTo>
                  <a:pt x="170434" y="121920"/>
                </a:lnTo>
                <a:lnTo>
                  <a:pt x="171107" y="124460"/>
                </a:lnTo>
                <a:lnTo>
                  <a:pt x="178650" y="124460"/>
                </a:lnTo>
                <a:lnTo>
                  <a:pt x="182486" y="125730"/>
                </a:lnTo>
                <a:lnTo>
                  <a:pt x="185089" y="124460"/>
                </a:lnTo>
                <a:lnTo>
                  <a:pt x="207010" y="124460"/>
                </a:lnTo>
                <a:lnTo>
                  <a:pt x="213169" y="125730"/>
                </a:lnTo>
                <a:lnTo>
                  <a:pt x="214541" y="127000"/>
                </a:lnTo>
                <a:lnTo>
                  <a:pt x="218236" y="130810"/>
                </a:lnTo>
                <a:lnTo>
                  <a:pt x="218795" y="132080"/>
                </a:lnTo>
                <a:lnTo>
                  <a:pt x="219481" y="133350"/>
                </a:lnTo>
                <a:lnTo>
                  <a:pt x="220433" y="137160"/>
                </a:lnTo>
                <a:lnTo>
                  <a:pt x="220433" y="42024"/>
                </a:lnTo>
                <a:lnTo>
                  <a:pt x="160832" y="0"/>
                </a:lnTo>
                <a:lnTo>
                  <a:pt x="159385" y="0"/>
                </a:lnTo>
                <a:lnTo>
                  <a:pt x="76530" y="58420"/>
                </a:lnTo>
                <a:lnTo>
                  <a:pt x="76047" y="60960"/>
                </a:lnTo>
                <a:lnTo>
                  <a:pt x="76885" y="63500"/>
                </a:lnTo>
                <a:lnTo>
                  <a:pt x="96075" y="63500"/>
                </a:lnTo>
                <a:lnTo>
                  <a:pt x="96075" y="90170"/>
                </a:lnTo>
                <a:lnTo>
                  <a:pt x="46901" y="90170"/>
                </a:lnTo>
                <a:lnTo>
                  <a:pt x="38" y="162560"/>
                </a:lnTo>
                <a:lnTo>
                  <a:pt x="0" y="163830"/>
                </a:lnTo>
                <a:lnTo>
                  <a:pt x="1104" y="166370"/>
                </a:lnTo>
                <a:lnTo>
                  <a:pt x="2159" y="167640"/>
                </a:lnTo>
                <a:lnTo>
                  <a:pt x="41186" y="167640"/>
                </a:lnTo>
                <a:lnTo>
                  <a:pt x="41186" y="270510"/>
                </a:lnTo>
                <a:lnTo>
                  <a:pt x="42595" y="271780"/>
                </a:lnTo>
                <a:lnTo>
                  <a:pt x="277622" y="271780"/>
                </a:lnTo>
                <a:lnTo>
                  <a:pt x="279031" y="270510"/>
                </a:lnTo>
                <a:lnTo>
                  <a:pt x="279031" y="240030"/>
                </a:lnTo>
                <a:lnTo>
                  <a:pt x="279031" y="237490"/>
                </a:lnTo>
                <a:lnTo>
                  <a:pt x="279031" y="171450"/>
                </a:lnTo>
                <a:lnTo>
                  <a:pt x="279031" y="167640"/>
                </a:lnTo>
                <a:lnTo>
                  <a:pt x="318058" y="167640"/>
                </a:lnTo>
                <a:lnTo>
                  <a:pt x="319112" y="166370"/>
                </a:lnTo>
                <a:lnTo>
                  <a:pt x="320217" y="163830"/>
                </a:lnTo>
                <a:close/>
              </a:path>
            </a:pathLst>
          </a:custGeom>
          <a:solidFill>
            <a:srgbClr val="F2632D"/>
          </a:solidFill>
        </p:spPr>
        <p:txBody>
          <a:bodyPr wrap="square" lIns="0" tIns="0" rIns="0" bIns="0" rtlCol="0"/>
          <a:lstStyle/>
          <a:p>
            <a:endParaRPr/>
          </a:p>
        </p:txBody>
      </p:sp>
      <p:sp>
        <p:nvSpPr>
          <p:cNvPr id="28" name="object 26">
            <a:extLst>
              <a:ext uri="{FF2B5EF4-FFF2-40B4-BE49-F238E27FC236}">
                <a16:creationId xmlns:a16="http://schemas.microsoft.com/office/drawing/2014/main" id="{59C64E62-7C3D-EA4E-B6AA-00A5AA76D912}"/>
              </a:ext>
            </a:extLst>
          </p:cNvPr>
          <p:cNvSpPr/>
          <p:nvPr/>
        </p:nvSpPr>
        <p:spPr>
          <a:xfrm>
            <a:off x="1904294" y="1259661"/>
            <a:ext cx="273685" cy="278130"/>
          </a:xfrm>
          <a:custGeom>
            <a:avLst/>
            <a:gdLst/>
            <a:ahLst/>
            <a:cxnLst/>
            <a:rect l="l" t="t" r="r" b="b"/>
            <a:pathLst>
              <a:path w="273685" h="278130">
                <a:moveTo>
                  <a:pt x="117106" y="60782"/>
                </a:moveTo>
                <a:lnTo>
                  <a:pt x="113538" y="53543"/>
                </a:lnTo>
                <a:lnTo>
                  <a:pt x="104673" y="53543"/>
                </a:lnTo>
                <a:lnTo>
                  <a:pt x="97104" y="53543"/>
                </a:lnTo>
                <a:lnTo>
                  <a:pt x="91986" y="59042"/>
                </a:lnTo>
                <a:lnTo>
                  <a:pt x="91986" y="73799"/>
                </a:lnTo>
                <a:lnTo>
                  <a:pt x="95478" y="80848"/>
                </a:lnTo>
                <a:lnTo>
                  <a:pt x="111594" y="80848"/>
                </a:lnTo>
                <a:lnTo>
                  <a:pt x="117106" y="75679"/>
                </a:lnTo>
                <a:lnTo>
                  <a:pt x="117106" y="60782"/>
                </a:lnTo>
                <a:close/>
              </a:path>
              <a:path w="273685" h="278130">
                <a:moveTo>
                  <a:pt x="273113" y="1270"/>
                </a:moveTo>
                <a:lnTo>
                  <a:pt x="271653" y="0"/>
                </a:lnTo>
                <a:lnTo>
                  <a:pt x="249618" y="0"/>
                </a:lnTo>
                <a:lnTo>
                  <a:pt x="249618" y="81280"/>
                </a:lnTo>
                <a:lnTo>
                  <a:pt x="249618" y="91440"/>
                </a:lnTo>
                <a:lnTo>
                  <a:pt x="238556" y="91440"/>
                </a:lnTo>
                <a:lnTo>
                  <a:pt x="238556" y="121920"/>
                </a:lnTo>
                <a:lnTo>
                  <a:pt x="238556" y="149860"/>
                </a:lnTo>
                <a:lnTo>
                  <a:pt x="238556" y="180340"/>
                </a:lnTo>
                <a:lnTo>
                  <a:pt x="238556" y="207010"/>
                </a:lnTo>
                <a:lnTo>
                  <a:pt x="237998" y="208280"/>
                </a:lnTo>
                <a:lnTo>
                  <a:pt x="211620" y="208280"/>
                </a:lnTo>
                <a:lnTo>
                  <a:pt x="211048" y="207010"/>
                </a:lnTo>
                <a:lnTo>
                  <a:pt x="211048" y="180340"/>
                </a:lnTo>
                <a:lnTo>
                  <a:pt x="211620" y="179070"/>
                </a:lnTo>
                <a:lnTo>
                  <a:pt x="237998" y="179070"/>
                </a:lnTo>
                <a:lnTo>
                  <a:pt x="238556" y="180340"/>
                </a:lnTo>
                <a:lnTo>
                  <a:pt x="238556" y="149860"/>
                </a:lnTo>
                <a:lnTo>
                  <a:pt x="211048" y="149860"/>
                </a:lnTo>
                <a:lnTo>
                  <a:pt x="211048" y="121920"/>
                </a:lnTo>
                <a:lnTo>
                  <a:pt x="238556" y="121920"/>
                </a:lnTo>
                <a:lnTo>
                  <a:pt x="238556" y="91440"/>
                </a:lnTo>
                <a:lnTo>
                  <a:pt x="220421" y="91440"/>
                </a:lnTo>
                <a:lnTo>
                  <a:pt x="220535" y="85090"/>
                </a:lnTo>
                <a:lnTo>
                  <a:pt x="220624" y="54610"/>
                </a:lnTo>
                <a:lnTo>
                  <a:pt x="220421" y="44450"/>
                </a:lnTo>
                <a:lnTo>
                  <a:pt x="220814" y="43180"/>
                </a:lnTo>
                <a:lnTo>
                  <a:pt x="231432" y="43180"/>
                </a:lnTo>
                <a:lnTo>
                  <a:pt x="231813" y="44450"/>
                </a:lnTo>
                <a:lnTo>
                  <a:pt x="231711" y="49530"/>
                </a:lnTo>
                <a:lnTo>
                  <a:pt x="231622" y="81280"/>
                </a:lnTo>
                <a:lnTo>
                  <a:pt x="249618" y="81280"/>
                </a:lnTo>
                <a:lnTo>
                  <a:pt x="249618" y="0"/>
                </a:lnTo>
                <a:lnTo>
                  <a:pt x="208597" y="0"/>
                </a:lnTo>
                <a:lnTo>
                  <a:pt x="208597" y="81280"/>
                </a:lnTo>
                <a:lnTo>
                  <a:pt x="208597" y="91440"/>
                </a:lnTo>
                <a:lnTo>
                  <a:pt x="179730" y="91440"/>
                </a:lnTo>
                <a:lnTo>
                  <a:pt x="179730" y="121920"/>
                </a:lnTo>
                <a:lnTo>
                  <a:pt x="179730" y="149860"/>
                </a:lnTo>
                <a:lnTo>
                  <a:pt x="179730" y="180340"/>
                </a:lnTo>
                <a:lnTo>
                  <a:pt x="179730" y="207010"/>
                </a:lnTo>
                <a:lnTo>
                  <a:pt x="179158" y="208280"/>
                </a:lnTo>
                <a:lnTo>
                  <a:pt x="152781" y="208280"/>
                </a:lnTo>
                <a:lnTo>
                  <a:pt x="152222" y="207010"/>
                </a:lnTo>
                <a:lnTo>
                  <a:pt x="152222" y="180340"/>
                </a:lnTo>
                <a:lnTo>
                  <a:pt x="152781" y="179070"/>
                </a:lnTo>
                <a:lnTo>
                  <a:pt x="179158" y="179070"/>
                </a:lnTo>
                <a:lnTo>
                  <a:pt x="179730" y="180340"/>
                </a:lnTo>
                <a:lnTo>
                  <a:pt x="179730" y="149860"/>
                </a:lnTo>
                <a:lnTo>
                  <a:pt x="152222" y="149860"/>
                </a:lnTo>
                <a:lnTo>
                  <a:pt x="152222" y="121920"/>
                </a:lnTo>
                <a:lnTo>
                  <a:pt x="179730" y="121920"/>
                </a:lnTo>
                <a:lnTo>
                  <a:pt x="179730" y="91440"/>
                </a:lnTo>
                <a:lnTo>
                  <a:pt x="179400" y="91440"/>
                </a:lnTo>
                <a:lnTo>
                  <a:pt x="179514" y="85090"/>
                </a:lnTo>
                <a:lnTo>
                  <a:pt x="179603" y="54610"/>
                </a:lnTo>
                <a:lnTo>
                  <a:pt x="179400" y="44450"/>
                </a:lnTo>
                <a:lnTo>
                  <a:pt x="179857" y="43180"/>
                </a:lnTo>
                <a:lnTo>
                  <a:pt x="206908" y="43180"/>
                </a:lnTo>
                <a:lnTo>
                  <a:pt x="207175" y="44450"/>
                </a:lnTo>
                <a:lnTo>
                  <a:pt x="207175" y="53340"/>
                </a:lnTo>
                <a:lnTo>
                  <a:pt x="206908" y="54610"/>
                </a:lnTo>
                <a:lnTo>
                  <a:pt x="205105" y="54610"/>
                </a:lnTo>
                <a:lnTo>
                  <a:pt x="198564" y="53340"/>
                </a:lnTo>
                <a:lnTo>
                  <a:pt x="190728" y="53340"/>
                </a:lnTo>
                <a:lnTo>
                  <a:pt x="190411" y="54610"/>
                </a:lnTo>
                <a:lnTo>
                  <a:pt x="190411" y="60960"/>
                </a:lnTo>
                <a:lnTo>
                  <a:pt x="205422" y="60960"/>
                </a:lnTo>
                <a:lnTo>
                  <a:pt x="205689" y="62230"/>
                </a:lnTo>
                <a:lnTo>
                  <a:pt x="205689" y="71120"/>
                </a:lnTo>
                <a:lnTo>
                  <a:pt x="190411" y="71120"/>
                </a:lnTo>
                <a:lnTo>
                  <a:pt x="190411" y="81280"/>
                </a:lnTo>
                <a:lnTo>
                  <a:pt x="208597" y="81280"/>
                </a:lnTo>
                <a:lnTo>
                  <a:pt x="208597" y="0"/>
                </a:lnTo>
                <a:lnTo>
                  <a:pt x="170294" y="0"/>
                </a:lnTo>
                <a:lnTo>
                  <a:pt x="170294" y="44450"/>
                </a:lnTo>
                <a:lnTo>
                  <a:pt x="170294" y="53340"/>
                </a:lnTo>
                <a:lnTo>
                  <a:pt x="170040" y="54610"/>
                </a:lnTo>
                <a:lnTo>
                  <a:pt x="168224" y="54610"/>
                </a:lnTo>
                <a:lnTo>
                  <a:pt x="162280" y="53340"/>
                </a:lnTo>
                <a:lnTo>
                  <a:pt x="156972" y="53340"/>
                </a:lnTo>
                <a:lnTo>
                  <a:pt x="156641" y="54610"/>
                </a:lnTo>
                <a:lnTo>
                  <a:pt x="156705" y="83820"/>
                </a:lnTo>
                <a:lnTo>
                  <a:pt x="156832" y="91440"/>
                </a:lnTo>
                <a:lnTo>
                  <a:pt x="145440" y="91440"/>
                </a:lnTo>
                <a:lnTo>
                  <a:pt x="145542" y="85090"/>
                </a:lnTo>
                <a:lnTo>
                  <a:pt x="145630" y="54610"/>
                </a:lnTo>
                <a:lnTo>
                  <a:pt x="145313" y="53340"/>
                </a:lnTo>
                <a:lnTo>
                  <a:pt x="140004" y="53340"/>
                </a:lnTo>
                <a:lnTo>
                  <a:pt x="134048" y="54610"/>
                </a:lnTo>
                <a:lnTo>
                  <a:pt x="132232" y="54610"/>
                </a:lnTo>
                <a:lnTo>
                  <a:pt x="131978" y="53340"/>
                </a:lnTo>
                <a:lnTo>
                  <a:pt x="131978" y="44450"/>
                </a:lnTo>
                <a:lnTo>
                  <a:pt x="132232" y="43180"/>
                </a:lnTo>
                <a:lnTo>
                  <a:pt x="170040" y="43180"/>
                </a:lnTo>
                <a:lnTo>
                  <a:pt x="170294" y="44450"/>
                </a:lnTo>
                <a:lnTo>
                  <a:pt x="170294" y="0"/>
                </a:lnTo>
                <a:lnTo>
                  <a:pt x="128371" y="0"/>
                </a:lnTo>
                <a:lnTo>
                  <a:pt x="128371" y="67310"/>
                </a:lnTo>
                <a:lnTo>
                  <a:pt x="126415" y="77470"/>
                </a:lnTo>
                <a:lnTo>
                  <a:pt x="121119" y="85090"/>
                </a:lnTo>
                <a:lnTo>
                  <a:pt x="120891" y="85242"/>
                </a:lnTo>
                <a:lnTo>
                  <a:pt x="120891" y="121920"/>
                </a:lnTo>
                <a:lnTo>
                  <a:pt x="120891" y="149860"/>
                </a:lnTo>
                <a:lnTo>
                  <a:pt x="120891" y="180340"/>
                </a:lnTo>
                <a:lnTo>
                  <a:pt x="120891" y="207010"/>
                </a:lnTo>
                <a:lnTo>
                  <a:pt x="120332" y="208280"/>
                </a:lnTo>
                <a:lnTo>
                  <a:pt x="93954" y="208280"/>
                </a:lnTo>
                <a:lnTo>
                  <a:pt x="93383" y="207010"/>
                </a:lnTo>
                <a:lnTo>
                  <a:pt x="93383" y="180340"/>
                </a:lnTo>
                <a:lnTo>
                  <a:pt x="93954" y="179070"/>
                </a:lnTo>
                <a:lnTo>
                  <a:pt x="120332" y="179070"/>
                </a:lnTo>
                <a:lnTo>
                  <a:pt x="120891" y="180340"/>
                </a:lnTo>
                <a:lnTo>
                  <a:pt x="120891" y="149860"/>
                </a:lnTo>
                <a:lnTo>
                  <a:pt x="93383" y="149860"/>
                </a:lnTo>
                <a:lnTo>
                  <a:pt x="93383" y="121920"/>
                </a:lnTo>
                <a:lnTo>
                  <a:pt x="120891" y="121920"/>
                </a:lnTo>
                <a:lnTo>
                  <a:pt x="120891" y="85242"/>
                </a:lnTo>
                <a:lnTo>
                  <a:pt x="113347" y="90170"/>
                </a:lnTo>
                <a:lnTo>
                  <a:pt x="103974" y="91440"/>
                </a:lnTo>
                <a:lnTo>
                  <a:pt x="93649" y="90170"/>
                </a:lnTo>
                <a:lnTo>
                  <a:pt x="86398" y="83820"/>
                </a:lnTo>
                <a:lnTo>
                  <a:pt x="82130" y="76200"/>
                </a:lnTo>
                <a:lnTo>
                  <a:pt x="80733" y="67310"/>
                </a:lnTo>
                <a:lnTo>
                  <a:pt x="82600" y="57150"/>
                </a:lnTo>
                <a:lnTo>
                  <a:pt x="87757" y="49530"/>
                </a:lnTo>
                <a:lnTo>
                  <a:pt x="95478" y="44450"/>
                </a:lnTo>
                <a:lnTo>
                  <a:pt x="105067" y="43180"/>
                </a:lnTo>
                <a:lnTo>
                  <a:pt x="115481" y="45720"/>
                </a:lnTo>
                <a:lnTo>
                  <a:pt x="122732" y="50800"/>
                </a:lnTo>
                <a:lnTo>
                  <a:pt x="126987" y="58420"/>
                </a:lnTo>
                <a:lnTo>
                  <a:pt x="128371" y="67310"/>
                </a:lnTo>
                <a:lnTo>
                  <a:pt x="128371" y="0"/>
                </a:lnTo>
                <a:lnTo>
                  <a:pt x="71361" y="0"/>
                </a:lnTo>
                <a:lnTo>
                  <a:pt x="71361" y="44450"/>
                </a:lnTo>
                <a:lnTo>
                  <a:pt x="71234" y="83820"/>
                </a:lnTo>
                <a:lnTo>
                  <a:pt x="71361" y="91440"/>
                </a:lnTo>
                <a:lnTo>
                  <a:pt x="62064" y="91440"/>
                </a:lnTo>
                <a:lnTo>
                  <a:pt x="62064" y="121920"/>
                </a:lnTo>
                <a:lnTo>
                  <a:pt x="62064" y="149860"/>
                </a:lnTo>
                <a:lnTo>
                  <a:pt x="62064" y="180340"/>
                </a:lnTo>
                <a:lnTo>
                  <a:pt x="62064" y="207010"/>
                </a:lnTo>
                <a:lnTo>
                  <a:pt x="61493" y="208280"/>
                </a:lnTo>
                <a:lnTo>
                  <a:pt x="35115" y="208280"/>
                </a:lnTo>
                <a:lnTo>
                  <a:pt x="34556" y="207010"/>
                </a:lnTo>
                <a:lnTo>
                  <a:pt x="34556" y="180340"/>
                </a:lnTo>
                <a:lnTo>
                  <a:pt x="35115" y="179070"/>
                </a:lnTo>
                <a:lnTo>
                  <a:pt x="61493" y="179070"/>
                </a:lnTo>
                <a:lnTo>
                  <a:pt x="62064" y="180340"/>
                </a:lnTo>
                <a:lnTo>
                  <a:pt x="62064" y="149860"/>
                </a:lnTo>
                <a:lnTo>
                  <a:pt x="34556" y="149860"/>
                </a:lnTo>
                <a:lnTo>
                  <a:pt x="34556" y="121920"/>
                </a:lnTo>
                <a:lnTo>
                  <a:pt x="62064" y="121920"/>
                </a:lnTo>
                <a:lnTo>
                  <a:pt x="62064" y="91440"/>
                </a:lnTo>
                <a:lnTo>
                  <a:pt x="59969" y="91440"/>
                </a:lnTo>
                <a:lnTo>
                  <a:pt x="60071" y="85090"/>
                </a:lnTo>
                <a:lnTo>
                  <a:pt x="60172" y="71120"/>
                </a:lnTo>
                <a:lnTo>
                  <a:pt x="40754" y="71120"/>
                </a:lnTo>
                <a:lnTo>
                  <a:pt x="40843" y="85090"/>
                </a:lnTo>
                <a:lnTo>
                  <a:pt x="40944" y="91440"/>
                </a:lnTo>
                <a:lnTo>
                  <a:pt x="29552" y="91440"/>
                </a:lnTo>
                <a:lnTo>
                  <a:pt x="29654" y="85090"/>
                </a:lnTo>
                <a:lnTo>
                  <a:pt x="29552" y="44450"/>
                </a:lnTo>
                <a:lnTo>
                  <a:pt x="29946" y="43180"/>
                </a:lnTo>
                <a:lnTo>
                  <a:pt x="40563" y="43180"/>
                </a:lnTo>
                <a:lnTo>
                  <a:pt x="40944" y="44450"/>
                </a:lnTo>
                <a:lnTo>
                  <a:pt x="40843" y="49530"/>
                </a:lnTo>
                <a:lnTo>
                  <a:pt x="40754" y="60960"/>
                </a:lnTo>
                <a:lnTo>
                  <a:pt x="60172" y="60960"/>
                </a:lnTo>
                <a:lnTo>
                  <a:pt x="60071" y="49530"/>
                </a:lnTo>
                <a:lnTo>
                  <a:pt x="59969" y="44450"/>
                </a:lnTo>
                <a:lnTo>
                  <a:pt x="60363" y="43180"/>
                </a:lnTo>
                <a:lnTo>
                  <a:pt x="70980" y="43180"/>
                </a:lnTo>
                <a:lnTo>
                  <a:pt x="71361" y="44450"/>
                </a:lnTo>
                <a:lnTo>
                  <a:pt x="71361" y="0"/>
                </a:lnTo>
                <a:lnTo>
                  <a:pt x="1447" y="0"/>
                </a:lnTo>
                <a:lnTo>
                  <a:pt x="0" y="1270"/>
                </a:lnTo>
                <a:lnTo>
                  <a:pt x="0" y="276860"/>
                </a:lnTo>
                <a:lnTo>
                  <a:pt x="1447" y="278130"/>
                </a:lnTo>
                <a:lnTo>
                  <a:pt x="107391" y="278130"/>
                </a:lnTo>
                <a:lnTo>
                  <a:pt x="107391" y="238760"/>
                </a:lnTo>
                <a:lnTo>
                  <a:pt x="165722" y="238760"/>
                </a:lnTo>
                <a:lnTo>
                  <a:pt x="165722" y="278130"/>
                </a:lnTo>
                <a:lnTo>
                  <a:pt x="271653" y="278130"/>
                </a:lnTo>
                <a:lnTo>
                  <a:pt x="273113" y="276860"/>
                </a:lnTo>
                <a:lnTo>
                  <a:pt x="273113" y="238760"/>
                </a:lnTo>
                <a:lnTo>
                  <a:pt x="273113" y="208280"/>
                </a:lnTo>
                <a:lnTo>
                  <a:pt x="273113" y="43180"/>
                </a:lnTo>
                <a:lnTo>
                  <a:pt x="273113" y="1270"/>
                </a:lnTo>
                <a:close/>
              </a:path>
            </a:pathLst>
          </a:custGeom>
          <a:solidFill>
            <a:srgbClr val="F2632D"/>
          </a:solidFill>
        </p:spPr>
        <p:txBody>
          <a:bodyPr wrap="square" lIns="0" tIns="0" rIns="0" bIns="0" rtlCol="0"/>
          <a:lstStyle/>
          <a:p>
            <a:endParaRPr/>
          </a:p>
        </p:txBody>
      </p:sp>
      <p:sp>
        <p:nvSpPr>
          <p:cNvPr id="29" name="object 27">
            <a:extLst>
              <a:ext uri="{FF2B5EF4-FFF2-40B4-BE49-F238E27FC236}">
                <a16:creationId xmlns:a16="http://schemas.microsoft.com/office/drawing/2014/main" id="{9C97C9AE-37B9-CB46-9440-F8361C5D5842}"/>
              </a:ext>
            </a:extLst>
          </p:cNvPr>
          <p:cNvSpPr/>
          <p:nvPr/>
        </p:nvSpPr>
        <p:spPr>
          <a:xfrm>
            <a:off x="2298295" y="1301817"/>
            <a:ext cx="270510" cy="239395"/>
          </a:xfrm>
          <a:custGeom>
            <a:avLst/>
            <a:gdLst/>
            <a:ahLst/>
            <a:cxnLst/>
            <a:rect l="l" t="t" r="r" b="b"/>
            <a:pathLst>
              <a:path w="270510" h="239394">
                <a:moveTo>
                  <a:pt x="83159" y="101155"/>
                </a:moveTo>
                <a:lnTo>
                  <a:pt x="48577" y="101155"/>
                </a:lnTo>
                <a:lnTo>
                  <a:pt x="33070" y="234556"/>
                </a:lnTo>
                <a:lnTo>
                  <a:pt x="33527" y="236016"/>
                </a:lnTo>
                <a:lnTo>
                  <a:pt x="35445" y="238213"/>
                </a:lnTo>
                <a:lnTo>
                  <a:pt x="36829" y="238861"/>
                </a:lnTo>
                <a:lnTo>
                  <a:pt x="62077" y="239369"/>
                </a:lnTo>
                <a:lnTo>
                  <a:pt x="64808" y="239369"/>
                </a:lnTo>
                <a:lnTo>
                  <a:pt x="67017" y="237413"/>
                </a:lnTo>
                <a:lnTo>
                  <a:pt x="83159" y="101155"/>
                </a:lnTo>
                <a:close/>
              </a:path>
              <a:path w="270510" h="239394">
                <a:moveTo>
                  <a:pt x="221932" y="101155"/>
                </a:moveTo>
                <a:lnTo>
                  <a:pt x="187350" y="101155"/>
                </a:lnTo>
                <a:lnTo>
                  <a:pt x="203479" y="237413"/>
                </a:lnTo>
                <a:lnTo>
                  <a:pt x="205689" y="239369"/>
                </a:lnTo>
                <a:lnTo>
                  <a:pt x="208419" y="239369"/>
                </a:lnTo>
                <a:lnTo>
                  <a:pt x="233679" y="238861"/>
                </a:lnTo>
                <a:lnTo>
                  <a:pt x="235064" y="238213"/>
                </a:lnTo>
                <a:lnTo>
                  <a:pt x="236981" y="236016"/>
                </a:lnTo>
                <a:lnTo>
                  <a:pt x="237426" y="234556"/>
                </a:lnTo>
                <a:lnTo>
                  <a:pt x="221932" y="101155"/>
                </a:lnTo>
                <a:close/>
              </a:path>
              <a:path w="270510" h="239394">
                <a:moveTo>
                  <a:pt x="256679" y="66624"/>
                </a:moveTo>
                <a:lnTo>
                  <a:pt x="13830" y="66624"/>
                </a:lnTo>
                <a:lnTo>
                  <a:pt x="11518" y="68948"/>
                </a:lnTo>
                <a:lnTo>
                  <a:pt x="11518" y="98831"/>
                </a:lnTo>
                <a:lnTo>
                  <a:pt x="13830" y="101155"/>
                </a:lnTo>
                <a:lnTo>
                  <a:pt x="256679" y="101155"/>
                </a:lnTo>
                <a:lnTo>
                  <a:pt x="258991" y="98831"/>
                </a:lnTo>
                <a:lnTo>
                  <a:pt x="258991" y="68948"/>
                </a:lnTo>
                <a:lnTo>
                  <a:pt x="256679" y="66624"/>
                </a:lnTo>
                <a:close/>
              </a:path>
              <a:path w="270510" h="239394">
                <a:moveTo>
                  <a:pt x="91058" y="34531"/>
                </a:moveTo>
                <a:lnTo>
                  <a:pt x="56324" y="34531"/>
                </a:lnTo>
                <a:lnTo>
                  <a:pt x="52590" y="66624"/>
                </a:lnTo>
                <a:lnTo>
                  <a:pt x="87248" y="66624"/>
                </a:lnTo>
                <a:lnTo>
                  <a:pt x="91058" y="34531"/>
                </a:lnTo>
                <a:close/>
              </a:path>
              <a:path w="270510" h="239394">
                <a:moveTo>
                  <a:pt x="214185" y="34531"/>
                </a:moveTo>
                <a:lnTo>
                  <a:pt x="179450" y="34531"/>
                </a:lnTo>
                <a:lnTo>
                  <a:pt x="183248" y="66624"/>
                </a:lnTo>
                <a:lnTo>
                  <a:pt x="217919" y="66624"/>
                </a:lnTo>
                <a:lnTo>
                  <a:pt x="214185" y="34531"/>
                </a:lnTo>
                <a:close/>
              </a:path>
              <a:path w="270510" h="239394">
                <a:moveTo>
                  <a:pt x="268185" y="0"/>
                </a:moveTo>
                <a:lnTo>
                  <a:pt x="2324" y="0"/>
                </a:lnTo>
                <a:lnTo>
                  <a:pt x="0" y="2324"/>
                </a:lnTo>
                <a:lnTo>
                  <a:pt x="0" y="32207"/>
                </a:lnTo>
                <a:lnTo>
                  <a:pt x="2324" y="34531"/>
                </a:lnTo>
                <a:lnTo>
                  <a:pt x="268185" y="34531"/>
                </a:lnTo>
                <a:lnTo>
                  <a:pt x="270497" y="32207"/>
                </a:lnTo>
                <a:lnTo>
                  <a:pt x="270497" y="2324"/>
                </a:lnTo>
                <a:lnTo>
                  <a:pt x="268185" y="0"/>
                </a:lnTo>
                <a:close/>
              </a:path>
            </a:pathLst>
          </a:custGeom>
          <a:solidFill>
            <a:srgbClr val="F2632D"/>
          </a:solidFill>
        </p:spPr>
        <p:txBody>
          <a:bodyPr wrap="square" lIns="0" tIns="0" rIns="0" bIns="0" rtlCol="0"/>
          <a:lstStyle/>
          <a:p>
            <a:endParaRPr/>
          </a:p>
        </p:txBody>
      </p:sp>
      <p:pic>
        <p:nvPicPr>
          <p:cNvPr id="30" name="object 28">
            <a:extLst>
              <a:ext uri="{FF2B5EF4-FFF2-40B4-BE49-F238E27FC236}">
                <a16:creationId xmlns:a16="http://schemas.microsoft.com/office/drawing/2014/main" id="{DC77AD32-9556-2542-BEEF-B143FBD31270}"/>
              </a:ext>
            </a:extLst>
          </p:cNvPr>
          <p:cNvPicPr/>
          <p:nvPr/>
        </p:nvPicPr>
        <p:blipFill>
          <a:blip r:embed="rId9" cstate="print"/>
          <a:stretch>
            <a:fillRect/>
          </a:stretch>
        </p:blipFill>
        <p:spPr>
          <a:xfrm>
            <a:off x="2277720" y="1690569"/>
            <a:ext cx="334276" cy="233817"/>
          </a:xfrm>
          <a:prstGeom prst="rect">
            <a:avLst/>
          </a:prstGeom>
        </p:spPr>
      </p:pic>
      <p:sp>
        <p:nvSpPr>
          <p:cNvPr id="31" name="object 29">
            <a:extLst>
              <a:ext uri="{FF2B5EF4-FFF2-40B4-BE49-F238E27FC236}">
                <a16:creationId xmlns:a16="http://schemas.microsoft.com/office/drawing/2014/main" id="{028B68C1-11F1-B947-8EC8-1C1937E5387E}"/>
              </a:ext>
            </a:extLst>
          </p:cNvPr>
          <p:cNvSpPr/>
          <p:nvPr/>
        </p:nvSpPr>
        <p:spPr>
          <a:xfrm>
            <a:off x="1868104" y="1712937"/>
            <a:ext cx="342900" cy="210185"/>
          </a:xfrm>
          <a:custGeom>
            <a:avLst/>
            <a:gdLst/>
            <a:ahLst/>
            <a:cxnLst/>
            <a:rect l="l" t="t" r="r" b="b"/>
            <a:pathLst>
              <a:path w="342900" h="210185">
                <a:moveTo>
                  <a:pt x="308441" y="155244"/>
                </a:moveTo>
                <a:lnTo>
                  <a:pt x="290773" y="155244"/>
                </a:lnTo>
                <a:lnTo>
                  <a:pt x="300863" y="182206"/>
                </a:lnTo>
                <a:lnTo>
                  <a:pt x="300757" y="182487"/>
                </a:lnTo>
                <a:lnTo>
                  <a:pt x="290989" y="200367"/>
                </a:lnTo>
                <a:lnTo>
                  <a:pt x="292030" y="205778"/>
                </a:lnTo>
                <a:lnTo>
                  <a:pt x="296983" y="209511"/>
                </a:lnTo>
                <a:lnTo>
                  <a:pt x="298545" y="210057"/>
                </a:lnTo>
                <a:lnTo>
                  <a:pt x="300184" y="210070"/>
                </a:lnTo>
                <a:lnTo>
                  <a:pt x="300826" y="210057"/>
                </a:lnTo>
                <a:lnTo>
                  <a:pt x="318535" y="182206"/>
                </a:lnTo>
                <a:lnTo>
                  <a:pt x="315513" y="174142"/>
                </a:lnTo>
                <a:lnTo>
                  <a:pt x="316186" y="174104"/>
                </a:lnTo>
                <a:lnTo>
                  <a:pt x="319094" y="173456"/>
                </a:lnTo>
                <a:lnTo>
                  <a:pt x="321266" y="171551"/>
                </a:lnTo>
                <a:lnTo>
                  <a:pt x="327121" y="157276"/>
                </a:lnTo>
                <a:lnTo>
                  <a:pt x="309201" y="157276"/>
                </a:lnTo>
                <a:lnTo>
                  <a:pt x="308441" y="155244"/>
                </a:lnTo>
                <a:close/>
              </a:path>
              <a:path w="342900" h="210185">
                <a:moveTo>
                  <a:pt x="33470" y="136232"/>
                </a:moveTo>
                <a:lnTo>
                  <a:pt x="15323" y="136232"/>
                </a:lnTo>
                <a:lnTo>
                  <a:pt x="11703" y="144500"/>
                </a:lnTo>
                <a:lnTo>
                  <a:pt x="11665" y="147396"/>
                </a:lnTo>
                <a:lnTo>
                  <a:pt x="20720" y="170078"/>
                </a:lnTo>
                <a:lnTo>
                  <a:pt x="23362" y="172059"/>
                </a:lnTo>
                <a:lnTo>
                  <a:pt x="26321" y="172326"/>
                </a:lnTo>
                <a:lnTo>
                  <a:pt x="23209" y="180403"/>
                </a:lnTo>
                <a:lnTo>
                  <a:pt x="23400" y="183514"/>
                </a:lnTo>
                <a:lnTo>
                  <a:pt x="35859" y="206794"/>
                </a:lnTo>
                <a:lnTo>
                  <a:pt x="38449" y="208445"/>
                </a:lnTo>
                <a:lnTo>
                  <a:pt x="41294" y="208470"/>
                </a:lnTo>
                <a:lnTo>
                  <a:pt x="41917" y="208470"/>
                </a:lnTo>
                <a:lnTo>
                  <a:pt x="50591" y="198869"/>
                </a:lnTo>
                <a:lnTo>
                  <a:pt x="40850" y="180644"/>
                </a:lnTo>
                <a:lnTo>
                  <a:pt x="50506" y="155574"/>
                </a:lnTo>
                <a:lnTo>
                  <a:pt x="32773" y="155574"/>
                </a:lnTo>
                <a:lnTo>
                  <a:pt x="29130" y="146456"/>
                </a:lnTo>
                <a:lnTo>
                  <a:pt x="29098" y="146215"/>
                </a:lnTo>
                <a:lnTo>
                  <a:pt x="33470" y="136232"/>
                </a:lnTo>
                <a:close/>
              </a:path>
              <a:path w="342900" h="210185">
                <a:moveTo>
                  <a:pt x="174379" y="191261"/>
                </a:moveTo>
                <a:lnTo>
                  <a:pt x="170707" y="191261"/>
                </a:lnTo>
                <a:lnTo>
                  <a:pt x="170987" y="191312"/>
                </a:lnTo>
                <a:lnTo>
                  <a:pt x="171215" y="191515"/>
                </a:lnTo>
                <a:lnTo>
                  <a:pt x="174379" y="191261"/>
                </a:lnTo>
                <a:close/>
              </a:path>
              <a:path w="342900" h="210185">
                <a:moveTo>
                  <a:pt x="216542" y="175767"/>
                </a:moveTo>
                <a:lnTo>
                  <a:pt x="128886" y="175767"/>
                </a:lnTo>
                <a:lnTo>
                  <a:pt x="137523" y="182487"/>
                </a:lnTo>
                <a:lnTo>
                  <a:pt x="147362" y="187398"/>
                </a:lnTo>
                <a:lnTo>
                  <a:pt x="158415" y="190426"/>
                </a:lnTo>
                <a:lnTo>
                  <a:pt x="170695" y="191503"/>
                </a:lnTo>
                <a:lnTo>
                  <a:pt x="170707" y="191261"/>
                </a:lnTo>
                <a:lnTo>
                  <a:pt x="174379" y="191261"/>
                </a:lnTo>
                <a:lnTo>
                  <a:pt x="183542" y="190526"/>
                </a:lnTo>
                <a:lnTo>
                  <a:pt x="194436" y="187631"/>
                </a:lnTo>
                <a:lnTo>
                  <a:pt x="204193" y="182871"/>
                </a:lnTo>
                <a:lnTo>
                  <a:pt x="212833" y="176301"/>
                </a:lnTo>
                <a:lnTo>
                  <a:pt x="214612" y="176301"/>
                </a:lnTo>
                <a:lnTo>
                  <a:pt x="216542" y="175767"/>
                </a:lnTo>
                <a:close/>
              </a:path>
              <a:path w="342900" h="210185">
                <a:moveTo>
                  <a:pt x="214612" y="176301"/>
                </a:moveTo>
                <a:lnTo>
                  <a:pt x="212833" y="176301"/>
                </a:lnTo>
                <a:lnTo>
                  <a:pt x="214383" y="176364"/>
                </a:lnTo>
                <a:lnTo>
                  <a:pt x="214612" y="176301"/>
                </a:lnTo>
                <a:close/>
              </a:path>
              <a:path w="342900" h="210185">
                <a:moveTo>
                  <a:pt x="228061" y="153771"/>
                </a:moveTo>
                <a:lnTo>
                  <a:pt x="51200" y="153771"/>
                </a:lnTo>
                <a:lnTo>
                  <a:pt x="127400" y="175818"/>
                </a:lnTo>
                <a:lnTo>
                  <a:pt x="128886" y="175767"/>
                </a:lnTo>
                <a:lnTo>
                  <a:pt x="216542" y="175767"/>
                </a:lnTo>
                <a:lnTo>
                  <a:pt x="290773" y="155244"/>
                </a:lnTo>
                <a:lnTo>
                  <a:pt x="308441" y="155244"/>
                </a:lnTo>
                <a:lnTo>
                  <a:pt x="307904" y="153809"/>
                </a:lnTo>
                <a:lnTo>
                  <a:pt x="228048" y="153809"/>
                </a:lnTo>
                <a:close/>
              </a:path>
              <a:path w="342900" h="210185">
                <a:moveTo>
                  <a:pt x="315920" y="112623"/>
                </a:moveTo>
                <a:lnTo>
                  <a:pt x="297860" y="112623"/>
                </a:lnTo>
                <a:lnTo>
                  <a:pt x="312985" y="148043"/>
                </a:lnTo>
                <a:lnTo>
                  <a:pt x="309201" y="157276"/>
                </a:lnTo>
                <a:lnTo>
                  <a:pt x="327121" y="157276"/>
                </a:lnTo>
                <a:lnTo>
                  <a:pt x="330372" y="149351"/>
                </a:lnTo>
                <a:lnTo>
                  <a:pt x="330256" y="146215"/>
                </a:lnTo>
                <a:lnTo>
                  <a:pt x="326816" y="138150"/>
                </a:lnTo>
                <a:lnTo>
                  <a:pt x="329883" y="138150"/>
                </a:lnTo>
                <a:lnTo>
                  <a:pt x="333166" y="137439"/>
                </a:lnTo>
                <a:lnTo>
                  <a:pt x="335693" y="134594"/>
                </a:lnTo>
                <a:lnTo>
                  <a:pt x="337422" y="124205"/>
                </a:lnTo>
                <a:lnTo>
                  <a:pt x="320859" y="124205"/>
                </a:lnTo>
                <a:lnTo>
                  <a:pt x="315920" y="112623"/>
                </a:lnTo>
                <a:close/>
              </a:path>
              <a:path w="342900" h="210185">
                <a:moveTo>
                  <a:pt x="44622" y="133121"/>
                </a:moveTo>
                <a:lnTo>
                  <a:pt x="40570" y="135305"/>
                </a:lnTo>
                <a:lnTo>
                  <a:pt x="32773" y="155574"/>
                </a:lnTo>
                <a:lnTo>
                  <a:pt x="50506" y="155574"/>
                </a:lnTo>
                <a:lnTo>
                  <a:pt x="51200" y="153771"/>
                </a:lnTo>
                <a:lnTo>
                  <a:pt x="228061" y="153771"/>
                </a:lnTo>
                <a:lnTo>
                  <a:pt x="228289" y="153098"/>
                </a:lnTo>
                <a:lnTo>
                  <a:pt x="113951" y="153098"/>
                </a:lnTo>
                <a:lnTo>
                  <a:pt x="48457" y="134150"/>
                </a:lnTo>
                <a:lnTo>
                  <a:pt x="44622" y="133121"/>
                </a:lnTo>
                <a:close/>
              </a:path>
              <a:path w="342900" h="210185">
                <a:moveTo>
                  <a:pt x="297555" y="134581"/>
                </a:moveTo>
                <a:lnTo>
                  <a:pt x="284301" y="138264"/>
                </a:lnTo>
                <a:lnTo>
                  <a:pt x="228048" y="153809"/>
                </a:lnTo>
                <a:lnTo>
                  <a:pt x="307904" y="153809"/>
                </a:lnTo>
                <a:lnTo>
                  <a:pt x="301543" y="136804"/>
                </a:lnTo>
                <a:lnTo>
                  <a:pt x="297555" y="134581"/>
                </a:lnTo>
                <a:close/>
              </a:path>
              <a:path w="342900" h="210185">
                <a:moveTo>
                  <a:pt x="91142" y="111061"/>
                </a:moveTo>
                <a:lnTo>
                  <a:pt x="44495" y="111061"/>
                </a:lnTo>
                <a:lnTo>
                  <a:pt x="111259" y="138887"/>
                </a:lnTo>
                <a:lnTo>
                  <a:pt x="111970" y="145745"/>
                </a:lnTo>
                <a:lnTo>
                  <a:pt x="112490" y="148310"/>
                </a:lnTo>
                <a:lnTo>
                  <a:pt x="113164" y="150748"/>
                </a:lnTo>
                <a:lnTo>
                  <a:pt x="113951" y="153098"/>
                </a:lnTo>
                <a:lnTo>
                  <a:pt x="228289" y="153098"/>
                </a:lnTo>
                <a:lnTo>
                  <a:pt x="230867" y="139623"/>
                </a:lnTo>
                <a:lnTo>
                  <a:pt x="279048" y="120205"/>
                </a:lnTo>
                <a:lnTo>
                  <a:pt x="230981" y="120205"/>
                </a:lnTo>
                <a:lnTo>
                  <a:pt x="230890" y="119468"/>
                </a:lnTo>
                <a:lnTo>
                  <a:pt x="111309" y="119468"/>
                </a:lnTo>
                <a:lnTo>
                  <a:pt x="91142" y="111061"/>
                </a:lnTo>
                <a:close/>
              </a:path>
              <a:path w="342900" h="210185">
                <a:moveTo>
                  <a:pt x="329883" y="138150"/>
                </a:moveTo>
                <a:lnTo>
                  <a:pt x="326816" y="138150"/>
                </a:lnTo>
                <a:lnTo>
                  <a:pt x="327410" y="138264"/>
                </a:lnTo>
                <a:lnTo>
                  <a:pt x="327806" y="138315"/>
                </a:lnTo>
                <a:lnTo>
                  <a:pt x="328822" y="138315"/>
                </a:lnTo>
                <a:lnTo>
                  <a:pt x="329414" y="138252"/>
                </a:lnTo>
                <a:lnTo>
                  <a:pt x="329883" y="138150"/>
                </a:lnTo>
                <a:close/>
              </a:path>
              <a:path w="342900" h="210185">
                <a:moveTo>
                  <a:pt x="41561" y="59042"/>
                </a:moveTo>
                <a:lnTo>
                  <a:pt x="38919" y="59385"/>
                </a:lnTo>
                <a:lnTo>
                  <a:pt x="1302" y="87312"/>
                </a:lnTo>
                <a:lnTo>
                  <a:pt x="30" y="90627"/>
                </a:lnTo>
                <a:lnTo>
                  <a:pt x="0" y="91439"/>
                </a:lnTo>
                <a:lnTo>
                  <a:pt x="6560" y="133197"/>
                </a:lnTo>
                <a:lnTo>
                  <a:pt x="9925" y="136359"/>
                </a:lnTo>
                <a:lnTo>
                  <a:pt x="13875" y="136372"/>
                </a:lnTo>
                <a:lnTo>
                  <a:pt x="14491" y="136359"/>
                </a:lnTo>
                <a:lnTo>
                  <a:pt x="14853" y="136321"/>
                </a:lnTo>
                <a:lnTo>
                  <a:pt x="15323" y="136232"/>
                </a:lnTo>
                <a:lnTo>
                  <a:pt x="33470" y="136232"/>
                </a:lnTo>
                <a:lnTo>
                  <a:pt x="39544" y="122364"/>
                </a:lnTo>
                <a:lnTo>
                  <a:pt x="21393" y="122364"/>
                </a:lnTo>
                <a:lnTo>
                  <a:pt x="17444" y="97205"/>
                </a:lnTo>
                <a:lnTo>
                  <a:pt x="42374" y="78701"/>
                </a:lnTo>
                <a:lnTo>
                  <a:pt x="91197" y="78701"/>
                </a:lnTo>
                <a:lnTo>
                  <a:pt x="41561" y="59042"/>
                </a:lnTo>
                <a:close/>
              </a:path>
              <a:path w="342900" h="210185">
                <a:moveTo>
                  <a:pt x="329272" y="80289"/>
                </a:moveTo>
                <a:lnTo>
                  <a:pt x="300273" y="80289"/>
                </a:lnTo>
                <a:lnTo>
                  <a:pt x="325038" y="99110"/>
                </a:lnTo>
                <a:lnTo>
                  <a:pt x="320859" y="124205"/>
                </a:lnTo>
                <a:lnTo>
                  <a:pt x="337422" y="124205"/>
                </a:lnTo>
                <a:lnTo>
                  <a:pt x="342608" y="93052"/>
                </a:lnTo>
                <a:lnTo>
                  <a:pt x="342492" y="92684"/>
                </a:lnTo>
                <a:lnTo>
                  <a:pt x="341268" y="89395"/>
                </a:lnTo>
                <a:lnTo>
                  <a:pt x="329272" y="80289"/>
                </a:lnTo>
                <a:close/>
              </a:path>
              <a:path w="342900" h="210185">
                <a:moveTo>
                  <a:pt x="39402" y="89471"/>
                </a:moveTo>
                <a:lnTo>
                  <a:pt x="34932" y="91439"/>
                </a:lnTo>
                <a:lnTo>
                  <a:pt x="21393" y="122364"/>
                </a:lnTo>
                <a:lnTo>
                  <a:pt x="39544" y="122364"/>
                </a:lnTo>
                <a:lnTo>
                  <a:pt x="44495" y="111061"/>
                </a:lnTo>
                <a:lnTo>
                  <a:pt x="91142" y="111061"/>
                </a:lnTo>
                <a:lnTo>
                  <a:pt x="39402" y="89471"/>
                </a:lnTo>
                <a:close/>
              </a:path>
              <a:path w="342900" h="210185">
                <a:moveTo>
                  <a:pt x="303219" y="91071"/>
                </a:moveTo>
                <a:lnTo>
                  <a:pt x="298368" y="93052"/>
                </a:lnTo>
                <a:lnTo>
                  <a:pt x="230981" y="120205"/>
                </a:lnTo>
                <a:lnTo>
                  <a:pt x="279048" y="120205"/>
                </a:lnTo>
                <a:lnTo>
                  <a:pt x="297860" y="112623"/>
                </a:lnTo>
                <a:lnTo>
                  <a:pt x="315920" y="112623"/>
                </a:lnTo>
                <a:lnTo>
                  <a:pt x="307575" y="93052"/>
                </a:lnTo>
                <a:lnTo>
                  <a:pt x="303219" y="91071"/>
                </a:lnTo>
                <a:close/>
              </a:path>
              <a:path w="342900" h="210185">
                <a:moveTo>
                  <a:pt x="91197" y="78701"/>
                </a:moveTo>
                <a:lnTo>
                  <a:pt x="42374" y="78701"/>
                </a:lnTo>
                <a:lnTo>
                  <a:pt x="113456" y="106845"/>
                </a:lnTo>
                <a:lnTo>
                  <a:pt x="113138" y="108140"/>
                </a:lnTo>
                <a:lnTo>
                  <a:pt x="112770" y="109321"/>
                </a:lnTo>
                <a:lnTo>
                  <a:pt x="112478" y="110718"/>
                </a:lnTo>
                <a:lnTo>
                  <a:pt x="111309" y="119468"/>
                </a:lnTo>
                <a:lnTo>
                  <a:pt x="230890" y="119468"/>
                </a:lnTo>
                <a:lnTo>
                  <a:pt x="229864" y="111251"/>
                </a:lnTo>
                <a:lnTo>
                  <a:pt x="229610" y="110007"/>
                </a:lnTo>
                <a:lnTo>
                  <a:pt x="229242" y="108788"/>
                </a:lnTo>
                <a:lnTo>
                  <a:pt x="228949" y="107556"/>
                </a:lnTo>
                <a:lnTo>
                  <a:pt x="273099" y="90677"/>
                </a:lnTo>
                <a:lnTo>
                  <a:pt x="222714" y="90677"/>
                </a:lnTo>
                <a:lnTo>
                  <a:pt x="223524" y="90042"/>
                </a:lnTo>
                <a:lnTo>
                  <a:pt x="119831" y="90042"/>
                </a:lnTo>
                <a:lnTo>
                  <a:pt x="91197" y="78701"/>
                </a:lnTo>
                <a:close/>
              </a:path>
              <a:path w="342900" h="210185">
                <a:moveTo>
                  <a:pt x="301251" y="60667"/>
                </a:moveTo>
                <a:lnTo>
                  <a:pt x="222714" y="90677"/>
                </a:lnTo>
                <a:lnTo>
                  <a:pt x="273099" y="90677"/>
                </a:lnTo>
                <a:lnTo>
                  <a:pt x="300273" y="80289"/>
                </a:lnTo>
                <a:lnTo>
                  <a:pt x="329272" y="80289"/>
                </a:lnTo>
                <a:lnTo>
                  <a:pt x="303943" y="61048"/>
                </a:lnTo>
                <a:lnTo>
                  <a:pt x="301251" y="60667"/>
                </a:lnTo>
                <a:close/>
              </a:path>
              <a:path w="342900" h="210185">
                <a:moveTo>
                  <a:pt x="86328" y="0"/>
                </a:moveTo>
                <a:lnTo>
                  <a:pt x="41231" y="18834"/>
                </a:lnTo>
                <a:lnTo>
                  <a:pt x="38602" y="28600"/>
                </a:lnTo>
                <a:lnTo>
                  <a:pt x="40050" y="31953"/>
                </a:lnTo>
                <a:lnTo>
                  <a:pt x="119844" y="90004"/>
                </a:lnTo>
                <a:lnTo>
                  <a:pt x="223524" y="90042"/>
                </a:lnTo>
                <a:lnTo>
                  <a:pt x="243690" y="75717"/>
                </a:lnTo>
                <a:lnTo>
                  <a:pt x="213316" y="75717"/>
                </a:lnTo>
                <a:lnTo>
                  <a:pt x="212972" y="75196"/>
                </a:lnTo>
                <a:lnTo>
                  <a:pt x="129381" y="75196"/>
                </a:lnTo>
                <a:lnTo>
                  <a:pt x="64878" y="28270"/>
                </a:lnTo>
                <a:lnTo>
                  <a:pt x="87700" y="18529"/>
                </a:lnTo>
                <a:lnTo>
                  <a:pt x="118814" y="18529"/>
                </a:lnTo>
                <a:lnTo>
                  <a:pt x="119183" y="18186"/>
                </a:lnTo>
                <a:lnTo>
                  <a:pt x="120212" y="16027"/>
                </a:lnTo>
                <a:lnTo>
                  <a:pt x="120669" y="11315"/>
                </a:lnTo>
                <a:lnTo>
                  <a:pt x="120110" y="9016"/>
                </a:lnTo>
                <a:lnTo>
                  <a:pt x="117507" y="5156"/>
                </a:lnTo>
                <a:lnTo>
                  <a:pt x="115551" y="3898"/>
                </a:lnTo>
                <a:lnTo>
                  <a:pt x="86328" y="0"/>
                </a:lnTo>
                <a:close/>
              </a:path>
              <a:path w="342900" h="210185">
                <a:moveTo>
                  <a:pt x="299975" y="19557"/>
                </a:moveTo>
                <a:lnTo>
                  <a:pt x="255492" y="19557"/>
                </a:lnTo>
                <a:lnTo>
                  <a:pt x="278238" y="29590"/>
                </a:lnTo>
                <a:lnTo>
                  <a:pt x="213316" y="75717"/>
                </a:lnTo>
                <a:lnTo>
                  <a:pt x="243690" y="75717"/>
                </a:lnTo>
                <a:lnTo>
                  <a:pt x="303029" y="33566"/>
                </a:lnTo>
                <a:lnTo>
                  <a:pt x="304489" y="30225"/>
                </a:lnTo>
                <a:lnTo>
                  <a:pt x="303956" y="23431"/>
                </a:lnTo>
                <a:lnTo>
                  <a:pt x="301936" y="20421"/>
                </a:lnTo>
                <a:lnTo>
                  <a:pt x="299975" y="19557"/>
                </a:lnTo>
                <a:close/>
              </a:path>
              <a:path w="342900" h="210185">
                <a:moveTo>
                  <a:pt x="147708" y="33464"/>
                </a:moveTo>
                <a:lnTo>
                  <a:pt x="144329" y="33464"/>
                </a:lnTo>
                <a:lnTo>
                  <a:pt x="141154" y="34823"/>
                </a:lnTo>
                <a:lnTo>
                  <a:pt x="135668" y="40246"/>
                </a:lnTo>
                <a:lnTo>
                  <a:pt x="133953" y="44526"/>
                </a:lnTo>
                <a:lnTo>
                  <a:pt x="133915" y="53098"/>
                </a:lnTo>
                <a:lnTo>
                  <a:pt x="135262" y="56972"/>
                </a:lnTo>
                <a:lnTo>
                  <a:pt x="137662" y="59893"/>
                </a:lnTo>
                <a:lnTo>
                  <a:pt x="136747" y="64007"/>
                </a:lnTo>
                <a:lnTo>
                  <a:pt x="133179" y="69570"/>
                </a:lnTo>
                <a:lnTo>
                  <a:pt x="129381" y="75196"/>
                </a:lnTo>
                <a:lnTo>
                  <a:pt x="212972" y="75196"/>
                </a:lnTo>
                <a:lnTo>
                  <a:pt x="209569" y="70040"/>
                </a:lnTo>
                <a:lnTo>
                  <a:pt x="206829" y="65684"/>
                </a:lnTo>
                <a:lnTo>
                  <a:pt x="171584" y="65684"/>
                </a:lnTo>
                <a:lnTo>
                  <a:pt x="171393" y="65608"/>
                </a:lnTo>
                <a:lnTo>
                  <a:pt x="162020" y="65544"/>
                </a:lnTo>
                <a:lnTo>
                  <a:pt x="158591" y="58585"/>
                </a:lnTo>
                <a:lnTo>
                  <a:pt x="160369" y="55892"/>
                </a:lnTo>
                <a:lnTo>
                  <a:pt x="161293" y="52768"/>
                </a:lnTo>
                <a:lnTo>
                  <a:pt x="161365" y="40538"/>
                </a:lnTo>
                <a:lnTo>
                  <a:pt x="155277" y="33515"/>
                </a:lnTo>
                <a:lnTo>
                  <a:pt x="147708" y="33464"/>
                </a:lnTo>
                <a:close/>
              </a:path>
              <a:path w="342900" h="210185">
                <a:moveTo>
                  <a:pt x="195371" y="33756"/>
                </a:moveTo>
                <a:lnTo>
                  <a:pt x="191980" y="33756"/>
                </a:lnTo>
                <a:lnTo>
                  <a:pt x="188792" y="35115"/>
                </a:lnTo>
                <a:lnTo>
                  <a:pt x="183318" y="40538"/>
                </a:lnTo>
                <a:lnTo>
                  <a:pt x="181714" y="44526"/>
                </a:lnTo>
                <a:lnTo>
                  <a:pt x="181648" y="53098"/>
                </a:lnTo>
                <a:lnTo>
                  <a:pt x="182493" y="56045"/>
                </a:lnTo>
                <a:lnTo>
                  <a:pt x="184258" y="58750"/>
                </a:lnTo>
                <a:lnTo>
                  <a:pt x="180791" y="65608"/>
                </a:lnTo>
                <a:lnTo>
                  <a:pt x="171685" y="65608"/>
                </a:lnTo>
                <a:lnTo>
                  <a:pt x="206829" y="65684"/>
                </a:lnTo>
                <a:lnTo>
                  <a:pt x="206039" y="64427"/>
                </a:lnTo>
                <a:lnTo>
                  <a:pt x="205162" y="60299"/>
                </a:lnTo>
                <a:lnTo>
                  <a:pt x="207601" y="57416"/>
                </a:lnTo>
                <a:lnTo>
                  <a:pt x="208972" y="53555"/>
                </a:lnTo>
                <a:lnTo>
                  <a:pt x="209023" y="40868"/>
                </a:lnTo>
                <a:lnTo>
                  <a:pt x="202914" y="33807"/>
                </a:lnTo>
                <a:lnTo>
                  <a:pt x="195371" y="33756"/>
                </a:lnTo>
                <a:close/>
              </a:path>
              <a:path w="342900" h="210185">
                <a:moveTo>
                  <a:pt x="257118" y="1041"/>
                </a:moveTo>
                <a:lnTo>
                  <a:pt x="227832" y="4584"/>
                </a:lnTo>
                <a:lnTo>
                  <a:pt x="225800" y="5841"/>
                </a:lnTo>
                <a:lnTo>
                  <a:pt x="223171" y="9651"/>
                </a:lnTo>
                <a:lnTo>
                  <a:pt x="222587" y="11950"/>
                </a:lnTo>
                <a:lnTo>
                  <a:pt x="222993" y="16662"/>
                </a:lnTo>
                <a:lnTo>
                  <a:pt x="224009" y="18834"/>
                </a:lnTo>
                <a:lnTo>
                  <a:pt x="227298" y="21958"/>
                </a:lnTo>
                <a:lnTo>
                  <a:pt x="229559" y="22732"/>
                </a:lnTo>
                <a:lnTo>
                  <a:pt x="231769" y="22428"/>
                </a:lnTo>
                <a:lnTo>
                  <a:pt x="255492" y="19557"/>
                </a:lnTo>
                <a:lnTo>
                  <a:pt x="299975" y="19557"/>
                </a:lnTo>
                <a:lnTo>
                  <a:pt x="258401" y="1257"/>
                </a:lnTo>
                <a:lnTo>
                  <a:pt x="257118" y="1041"/>
                </a:lnTo>
                <a:close/>
              </a:path>
              <a:path w="342900" h="210185">
                <a:moveTo>
                  <a:pt x="118814" y="18529"/>
                </a:moveTo>
                <a:lnTo>
                  <a:pt x="87700" y="18529"/>
                </a:lnTo>
                <a:lnTo>
                  <a:pt x="111335" y="21678"/>
                </a:lnTo>
                <a:lnTo>
                  <a:pt x="113583" y="22009"/>
                </a:lnTo>
                <a:lnTo>
                  <a:pt x="115843" y="21285"/>
                </a:lnTo>
                <a:lnTo>
                  <a:pt x="118814" y="18529"/>
                </a:lnTo>
                <a:close/>
              </a:path>
            </a:pathLst>
          </a:custGeom>
          <a:solidFill>
            <a:srgbClr val="F2632D"/>
          </a:solidFill>
        </p:spPr>
        <p:txBody>
          <a:bodyPr wrap="square" lIns="0" tIns="0" rIns="0" bIns="0" rtlCol="0"/>
          <a:lstStyle/>
          <a:p>
            <a:endParaRPr/>
          </a:p>
        </p:txBody>
      </p:sp>
      <p:sp>
        <p:nvSpPr>
          <p:cNvPr id="32" name="object 30">
            <a:extLst>
              <a:ext uri="{FF2B5EF4-FFF2-40B4-BE49-F238E27FC236}">
                <a16:creationId xmlns:a16="http://schemas.microsoft.com/office/drawing/2014/main" id="{3C212607-AFB9-634B-AC08-0B86D8C690E4}"/>
              </a:ext>
            </a:extLst>
          </p:cNvPr>
          <p:cNvSpPr/>
          <p:nvPr/>
        </p:nvSpPr>
        <p:spPr>
          <a:xfrm>
            <a:off x="1081892" y="1712362"/>
            <a:ext cx="345440" cy="220345"/>
          </a:xfrm>
          <a:custGeom>
            <a:avLst/>
            <a:gdLst/>
            <a:ahLst/>
            <a:cxnLst/>
            <a:rect l="l" t="t" r="r" b="b"/>
            <a:pathLst>
              <a:path w="345440" h="220344">
                <a:moveTo>
                  <a:pt x="155867" y="0"/>
                </a:moveTo>
                <a:lnTo>
                  <a:pt x="154673" y="292"/>
                </a:lnTo>
                <a:lnTo>
                  <a:pt x="127746" y="28067"/>
                </a:lnTo>
                <a:lnTo>
                  <a:pt x="121208" y="34785"/>
                </a:lnTo>
                <a:lnTo>
                  <a:pt x="66350" y="45597"/>
                </a:lnTo>
                <a:lnTo>
                  <a:pt x="28959" y="72093"/>
                </a:lnTo>
                <a:lnTo>
                  <a:pt x="546" y="112039"/>
                </a:lnTo>
                <a:lnTo>
                  <a:pt x="0" y="113322"/>
                </a:lnTo>
                <a:lnTo>
                  <a:pt x="431" y="114808"/>
                </a:lnTo>
                <a:lnTo>
                  <a:pt x="33045" y="137706"/>
                </a:lnTo>
                <a:lnTo>
                  <a:pt x="9270" y="140804"/>
                </a:lnTo>
                <a:lnTo>
                  <a:pt x="8420" y="141414"/>
                </a:lnTo>
                <a:lnTo>
                  <a:pt x="7543" y="143167"/>
                </a:lnTo>
                <a:lnTo>
                  <a:pt x="7569" y="144208"/>
                </a:lnTo>
                <a:lnTo>
                  <a:pt x="62431" y="183160"/>
                </a:lnTo>
                <a:lnTo>
                  <a:pt x="112902" y="194208"/>
                </a:lnTo>
                <a:lnTo>
                  <a:pt x="123664" y="201114"/>
                </a:lnTo>
                <a:lnTo>
                  <a:pt x="138750" y="209515"/>
                </a:lnTo>
                <a:lnTo>
                  <a:pt x="152250" y="216625"/>
                </a:lnTo>
                <a:lnTo>
                  <a:pt x="158254" y="219659"/>
                </a:lnTo>
                <a:lnTo>
                  <a:pt x="158838" y="219786"/>
                </a:lnTo>
                <a:lnTo>
                  <a:pt x="160439" y="219786"/>
                </a:lnTo>
                <a:lnTo>
                  <a:pt x="162166" y="219354"/>
                </a:lnTo>
                <a:lnTo>
                  <a:pt x="165950" y="213207"/>
                </a:lnTo>
                <a:lnTo>
                  <a:pt x="166954" y="202044"/>
                </a:lnTo>
                <a:lnTo>
                  <a:pt x="165442" y="195059"/>
                </a:lnTo>
                <a:lnTo>
                  <a:pt x="213464" y="185906"/>
                </a:lnTo>
                <a:lnTo>
                  <a:pt x="246480" y="173642"/>
                </a:lnTo>
                <a:lnTo>
                  <a:pt x="266710" y="161628"/>
                </a:lnTo>
                <a:lnTo>
                  <a:pt x="276377" y="153225"/>
                </a:lnTo>
                <a:lnTo>
                  <a:pt x="328218" y="153225"/>
                </a:lnTo>
                <a:lnTo>
                  <a:pt x="316547" y="125984"/>
                </a:lnTo>
                <a:lnTo>
                  <a:pt x="320147" y="119595"/>
                </a:lnTo>
                <a:lnTo>
                  <a:pt x="159219" y="119595"/>
                </a:lnTo>
                <a:lnTo>
                  <a:pt x="156400" y="119494"/>
                </a:lnTo>
                <a:lnTo>
                  <a:pt x="154089" y="117005"/>
                </a:lnTo>
                <a:lnTo>
                  <a:pt x="153682" y="115912"/>
                </a:lnTo>
                <a:lnTo>
                  <a:pt x="153735" y="114325"/>
                </a:lnTo>
                <a:lnTo>
                  <a:pt x="59004" y="114325"/>
                </a:lnTo>
                <a:lnTo>
                  <a:pt x="52463" y="107772"/>
                </a:lnTo>
                <a:lnTo>
                  <a:pt x="52336" y="91249"/>
                </a:lnTo>
                <a:lnTo>
                  <a:pt x="59004" y="84582"/>
                </a:lnTo>
                <a:lnTo>
                  <a:pt x="147986" y="84582"/>
                </a:lnTo>
                <a:lnTo>
                  <a:pt x="154134" y="82188"/>
                </a:lnTo>
                <a:lnTo>
                  <a:pt x="174409" y="81038"/>
                </a:lnTo>
                <a:lnTo>
                  <a:pt x="258279" y="81038"/>
                </a:lnTo>
                <a:lnTo>
                  <a:pt x="253984" y="77557"/>
                </a:lnTo>
                <a:lnTo>
                  <a:pt x="233206" y="64347"/>
                </a:lnTo>
                <a:lnTo>
                  <a:pt x="210146" y="55003"/>
                </a:lnTo>
                <a:lnTo>
                  <a:pt x="210858" y="54571"/>
                </a:lnTo>
                <a:lnTo>
                  <a:pt x="214312" y="52616"/>
                </a:lnTo>
                <a:lnTo>
                  <a:pt x="216014" y="51384"/>
                </a:lnTo>
                <a:lnTo>
                  <a:pt x="216192" y="50177"/>
                </a:lnTo>
                <a:lnTo>
                  <a:pt x="215798" y="47942"/>
                </a:lnTo>
                <a:lnTo>
                  <a:pt x="214693" y="46951"/>
                </a:lnTo>
                <a:lnTo>
                  <a:pt x="201396" y="43281"/>
                </a:lnTo>
                <a:lnTo>
                  <a:pt x="202539" y="30200"/>
                </a:lnTo>
                <a:lnTo>
                  <a:pt x="202366" y="29756"/>
                </a:lnTo>
                <a:lnTo>
                  <a:pt x="189407" y="29756"/>
                </a:lnTo>
                <a:lnTo>
                  <a:pt x="185445" y="28511"/>
                </a:lnTo>
                <a:lnTo>
                  <a:pt x="181762" y="25438"/>
                </a:lnTo>
                <a:lnTo>
                  <a:pt x="181699" y="15824"/>
                </a:lnTo>
                <a:lnTo>
                  <a:pt x="168020" y="15824"/>
                </a:lnTo>
                <a:lnTo>
                  <a:pt x="159778" y="10947"/>
                </a:lnTo>
                <a:lnTo>
                  <a:pt x="158826" y="1752"/>
                </a:lnTo>
                <a:lnTo>
                  <a:pt x="158064" y="774"/>
                </a:lnTo>
                <a:lnTo>
                  <a:pt x="155867" y="0"/>
                </a:lnTo>
                <a:close/>
              </a:path>
              <a:path w="345440" h="220344">
                <a:moveTo>
                  <a:pt x="328218" y="153225"/>
                </a:moveTo>
                <a:lnTo>
                  <a:pt x="276377" y="153225"/>
                </a:lnTo>
                <a:lnTo>
                  <a:pt x="335648" y="183819"/>
                </a:lnTo>
                <a:lnTo>
                  <a:pt x="336765" y="184378"/>
                </a:lnTo>
                <a:lnTo>
                  <a:pt x="338112" y="184188"/>
                </a:lnTo>
                <a:lnTo>
                  <a:pt x="339915" y="182499"/>
                </a:lnTo>
                <a:lnTo>
                  <a:pt x="340194" y="181178"/>
                </a:lnTo>
                <a:lnTo>
                  <a:pt x="328218" y="153225"/>
                </a:lnTo>
                <a:close/>
              </a:path>
              <a:path w="345440" h="220344">
                <a:moveTo>
                  <a:pt x="258279" y="81038"/>
                </a:moveTo>
                <a:lnTo>
                  <a:pt x="174409" y="81038"/>
                </a:lnTo>
                <a:lnTo>
                  <a:pt x="179438" y="81749"/>
                </a:lnTo>
                <a:lnTo>
                  <a:pt x="180974" y="84988"/>
                </a:lnTo>
                <a:lnTo>
                  <a:pt x="181394" y="86347"/>
                </a:lnTo>
                <a:lnTo>
                  <a:pt x="181157" y="91953"/>
                </a:lnTo>
                <a:lnTo>
                  <a:pt x="177568" y="99248"/>
                </a:lnTo>
                <a:lnTo>
                  <a:pt x="170783" y="107996"/>
                </a:lnTo>
                <a:lnTo>
                  <a:pt x="160896" y="118046"/>
                </a:lnTo>
                <a:lnTo>
                  <a:pt x="159219" y="119595"/>
                </a:lnTo>
                <a:lnTo>
                  <a:pt x="320147" y="119595"/>
                </a:lnTo>
                <a:lnTo>
                  <a:pt x="330854" y="100596"/>
                </a:lnTo>
                <a:lnTo>
                  <a:pt x="280504" y="100596"/>
                </a:lnTo>
                <a:lnTo>
                  <a:pt x="270433" y="90888"/>
                </a:lnTo>
                <a:lnTo>
                  <a:pt x="258279" y="81038"/>
                </a:lnTo>
                <a:close/>
              </a:path>
              <a:path w="345440" h="220344">
                <a:moveTo>
                  <a:pt x="147986" y="84582"/>
                </a:moveTo>
                <a:lnTo>
                  <a:pt x="75399" y="84582"/>
                </a:lnTo>
                <a:lnTo>
                  <a:pt x="82067" y="91249"/>
                </a:lnTo>
                <a:lnTo>
                  <a:pt x="81940" y="107772"/>
                </a:lnTo>
                <a:lnTo>
                  <a:pt x="75399" y="114325"/>
                </a:lnTo>
                <a:lnTo>
                  <a:pt x="153735" y="114325"/>
                </a:lnTo>
                <a:lnTo>
                  <a:pt x="153758" y="113639"/>
                </a:lnTo>
                <a:lnTo>
                  <a:pt x="154254" y="112585"/>
                </a:lnTo>
                <a:lnTo>
                  <a:pt x="155079" y="111823"/>
                </a:lnTo>
                <a:lnTo>
                  <a:pt x="159168" y="107772"/>
                </a:lnTo>
                <a:lnTo>
                  <a:pt x="125590" y="107772"/>
                </a:lnTo>
                <a:lnTo>
                  <a:pt x="122897" y="107708"/>
                </a:lnTo>
                <a:lnTo>
                  <a:pt x="120484" y="105168"/>
                </a:lnTo>
                <a:lnTo>
                  <a:pt x="120065" y="104089"/>
                </a:lnTo>
                <a:lnTo>
                  <a:pt x="120129" y="101815"/>
                </a:lnTo>
                <a:lnTo>
                  <a:pt x="120599" y="100761"/>
                </a:lnTo>
                <a:lnTo>
                  <a:pt x="121437" y="99974"/>
                </a:lnTo>
                <a:lnTo>
                  <a:pt x="126081" y="96060"/>
                </a:lnTo>
                <a:lnTo>
                  <a:pt x="137502" y="88663"/>
                </a:lnTo>
                <a:lnTo>
                  <a:pt x="147986" y="84582"/>
                </a:lnTo>
                <a:close/>
              </a:path>
              <a:path w="345440" h="220344">
                <a:moveTo>
                  <a:pt x="168605" y="89103"/>
                </a:moveTo>
                <a:lnTo>
                  <a:pt x="167487" y="89103"/>
                </a:lnTo>
                <a:lnTo>
                  <a:pt x="152145" y="91662"/>
                </a:lnTo>
                <a:lnTo>
                  <a:pt x="139531" y="97348"/>
                </a:lnTo>
                <a:lnTo>
                  <a:pt x="130847" y="103172"/>
                </a:lnTo>
                <a:lnTo>
                  <a:pt x="127292" y="106146"/>
                </a:lnTo>
                <a:lnTo>
                  <a:pt x="125590" y="107772"/>
                </a:lnTo>
                <a:lnTo>
                  <a:pt x="159168" y="107772"/>
                </a:lnTo>
                <a:lnTo>
                  <a:pt x="173431" y="89446"/>
                </a:lnTo>
                <a:lnTo>
                  <a:pt x="169735" y="89141"/>
                </a:lnTo>
                <a:lnTo>
                  <a:pt x="168605" y="89103"/>
                </a:lnTo>
                <a:close/>
              </a:path>
              <a:path w="345440" h="220344">
                <a:moveTo>
                  <a:pt x="341807" y="71589"/>
                </a:moveTo>
                <a:lnTo>
                  <a:pt x="333820" y="75691"/>
                </a:lnTo>
                <a:lnTo>
                  <a:pt x="317758" y="83739"/>
                </a:lnTo>
                <a:lnTo>
                  <a:pt x="298103" y="93112"/>
                </a:lnTo>
                <a:lnTo>
                  <a:pt x="280504" y="100596"/>
                </a:lnTo>
                <a:lnTo>
                  <a:pt x="330854" y="100596"/>
                </a:lnTo>
                <a:lnTo>
                  <a:pt x="345211" y="75120"/>
                </a:lnTo>
                <a:lnTo>
                  <a:pt x="345033" y="73685"/>
                </a:lnTo>
                <a:lnTo>
                  <a:pt x="344119" y="72758"/>
                </a:lnTo>
                <a:lnTo>
                  <a:pt x="343217" y="71805"/>
                </a:lnTo>
                <a:lnTo>
                  <a:pt x="341807" y="71589"/>
                </a:lnTo>
                <a:close/>
              </a:path>
              <a:path w="345440" h="220344">
                <a:moveTo>
                  <a:pt x="199923" y="27813"/>
                </a:moveTo>
                <a:lnTo>
                  <a:pt x="198983" y="27965"/>
                </a:lnTo>
                <a:lnTo>
                  <a:pt x="189407" y="29756"/>
                </a:lnTo>
                <a:lnTo>
                  <a:pt x="202366" y="29756"/>
                </a:lnTo>
                <a:lnTo>
                  <a:pt x="202183" y="29286"/>
                </a:lnTo>
                <a:lnTo>
                  <a:pt x="200825" y="28067"/>
                </a:lnTo>
                <a:lnTo>
                  <a:pt x="199923" y="27813"/>
                </a:lnTo>
                <a:close/>
              </a:path>
              <a:path w="345440" h="220344">
                <a:moveTo>
                  <a:pt x="178473" y="12941"/>
                </a:moveTo>
                <a:lnTo>
                  <a:pt x="172275" y="15595"/>
                </a:lnTo>
                <a:lnTo>
                  <a:pt x="168020" y="15824"/>
                </a:lnTo>
                <a:lnTo>
                  <a:pt x="181699" y="15824"/>
                </a:lnTo>
                <a:lnTo>
                  <a:pt x="181635" y="14859"/>
                </a:lnTo>
                <a:lnTo>
                  <a:pt x="181101" y="14008"/>
                </a:lnTo>
                <a:lnTo>
                  <a:pt x="179476" y="13004"/>
                </a:lnTo>
                <a:lnTo>
                  <a:pt x="178473" y="12941"/>
                </a:lnTo>
                <a:close/>
              </a:path>
            </a:pathLst>
          </a:custGeom>
          <a:solidFill>
            <a:srgbClr val="F2632D"/>
          </a:solidFill>
        </p:spPr>
        <p:txBody>
          <a:bodyPr wrap="square" lIns="0" tIns="0" rIns="0" bIns="0" rtlCol="0"/>
          <a:lstStyle/>
          <a:p>
            <a:endParaRPr/>
          </a:p>
        </p:txBody>
      </p:sp>
      <p:sp>
        <p:nvSpPr>
          <p:cNvPr id="33" name="object 31">
            <a:extLst>
              <a:ext uri="{FF2B5EF4-FFF2-40B4-BE49-F238E27FC236}">
                <a16:creationId xmlns:a16="http://schemas.microsoft.com/office/drawing/2014/main" id="{B0911654-2287-D346-B357-DB8383E44CCF}"/>
              </a:ext>
            </a:extLst>
          </p:cNvPr>
          <p:cNvSpPr/>
          <p:nvPr/>
        </p:nvSpPr>
        <p:spPr>
          <a:xfrm>
            <a:off x="1501100" y="1707043"/>
            <a:ext cx="277495" cy="230504"/>
          </a:xfrm>
          <a:custGeom>
            <a:avLst/>
            <a:gdLst/>
            <a:ahLst/>
            <a:cxnLst/>
            <a:rect l="l" t="t" r="r" b="b"/>
            <a:pathLst>
              <a:path w="277494" h="230505">
                <a:moveTo>
                  <a:pt x="266867" y="58296"/>
                </a:moveTo>
                <a:lnTo>
                  <a:pt x="163185" y="58296"/>
                </a:lnTo>
                <a:lnTo>
                  <a:pt x="181284" y="60674"/>
                </a:lnTo>
                <a:lnTo>
                  <a:pt x="198904" y="67143"/>
                </a:lnTo>
                <a:lnTo>
                  <a:pt x="214376" y="79270"/>
                </a:lnTo>
                <a:lnTo>
                  <a:pt x="218622" y="85366"/>
                </a:lnTo>
                <a:lnTo>
                  <a:pt x="221434" y="92389"/>
                </a:lnTo>
                <a:lnTo>
                  <a:pt x="222716" y="100006"/>
                </a:lnTo>
                <a:lnTo>
                  <a:pt x="222376" y="107896"/>
                </a:lnTo>
                <a:lnTo>
                  <a:pt x="190416" y="149259"/>
                </a:lnTo>
                <a:lnTo>
                  <a:pt x="134734" y="174454"/>
                </a:lnTo>
                <a:lnTo>
                  <a:pt x="109029" y="184248"/>
                </a:lnTo>
                <a:lnTo>
                  <a:pt x="98778" y="188446"/>
                </a:lnTo>
                <a:lnTo>
                  <a:pt x="59550" y="207502"/>
                </a:lnTo>
                <a:lnTo>
                  <a:pt x="56667" y="212201"/>
                </a:lnTo>
                <a:lnTo>
                  <a:pt x="58140" y="214550"/>
                </a:lnTo>
                <a:lnTo>
                  <a:pt x="65891" y="222113"/>
                </a:lnTo>
                <a:lnTo>
                  <a:pt x="77133" y="227001"/>
                </a:lnTo>
                <a:lnTo>
                  <a:pt x="90794" y="229629"/>
                </a:lnTo>
                <a:lnTo>
                  <a:pt x="105803" y="230413"/>
                </a:lnTo>
                <a:lnTo>
                  <a:pt x="116840" y="230069"/>
                </a:lnTo>
                <a:lnTo>
                  <a:pt x="154317" y="218246"/>
                </a:lnTo>
                <a:lnTo>
                  <a:pt x="162547" y="194230"/>
                </a:lnTo>
                <a:lnTo>
                  <a:pt x="165125" y="192529"/>
                </a:lnTo>
                <a:lnTo>
                  <a:pt x="169236" y="190647"/>
                </a:lnTo>
                <a:lnTo>
                  <a:pt x="175321" y="188753"/>
                </a:lnTo>
                <a:lnTo>
                  <a:pt x="182415" y="186931"/>
                </a:lnTo>
                <a:lnTo>
                  <a:pt x="189547" y="185264"/>
                </a:lnTo>
                <a:lnTo>
                  <a:pt x="214625" y="185264"/>
                </a:lnTo>
                <a:lnTo>
                  <a:pt x="214782" y="184896"/>
                </a:lnTo>
                <a:lnTo>
                  <a:pt x="216623" y="177454"/>
                </a:lnTo>
                <a:lnTo>
                  <a:pt x="224113" y="174893"/>
                </a:lnTo>
                <a:lnTo>
                  <a:pt x="230212" y="172353"/>
                </a:lnTo>
                <a:lnTo>
                  <a:pt x="263028" y="146891"/>
                </a:lnTo>
                <a:lnTo>
                  <a:pt x="277337" y="100690"/>
                </a:lnTo>
                <a:lnTo>
                  <a:pt x="276279" y="87633"/>
                </a:lnTo>
                <a:lnTo>
                  <a:pt x="273430" y="73720"/>
                </a:lnTo>
                <a:lnTo>
                  <a:pt x="266867" y="58296"/>
                </a:lnTo>
                <a:close/>
              </a:path>
              <a:path w="277494" h="230505">
                <a:moveTo>
                  <a:pt x="214625" y="185264"/>
                </a:moveTo>
                <a:lnTo>
                  <a:pt x="189547" y="185264"/>
                </a:lnTo>
                <a:lnTo>
                  <a:pt x="189522" y="192351"/>
                </a:lnTo>
                <a:lnTo>
                  <a:pt x="189611" y="194307"/>
                </a:lnTo>
                <a:lnTo>
                  <a:pt x="191808" y="204111"/>
                </a:lnTo>
                <a:lnTo>
                  <a:pt x="195656" y="205432"/>
                </a:lnTo>
                <a:lnTo>
                  <a:pt x="196380" y="205698"/>
                </a:lnTo>
                <a:lnTo>
                  <a:pt x="197116" y="205825"/>
                </a:lnTo>
                <a:lnTo>
                  <a:pt x="201180" y="205825"/>
                </a:lnTo>
                <a:lnTo>
                  <a:pt x="204597" y="203412"/>
                </a:lnTo>
                <a:lnTo>
                  <a:pt x="211607" y="192351"/>
                </a:lnTo>
                <a:lnTo>
                  <a:pt x="214625" y="185264"/>
                </a:lnTo>
                <a:close/>
              </a:path>
              <a:path w="277494" h="230505">
                <a:moveTo>
                  <a:pt x="95434" y="69516"/>
                </a:moveTo>
                <a:lnTo>
                  <a:pt x="53924" y="69516"/>
                </a:lnTo>
                <a:lnTo>
                  <a:pt x="51307" y="73441"/>
                </a:lnTo>
                <a:lnTo>
                  <a:pt x="48767" y="79765"/>
                </a:lnTo>
                <a:lnTo>
                  <a:pt x="45687" y="93672"/>
                </a:lnTo>
                <a:lnTo>
                  <a:pt x="45747" y="93850"/>
                </a:lnTo>
                <a:lnTo>
                  <a:pt x="46672" y="95983"/>
                </a:lnTo>
                <a:lnTo>
                  <a:pt x="50596" y="98307"/>
                </a:lnTo>
                <a:lnTo>
                  <a:pt x="53073" y="98053"/>
                </a:lnTo>
                <a:lnTo>
                  <a:pt x="54775" y="96555"/>
                </a:lnTo>
                <a:lnTo>
                  <a:pt x="68269" y="85808"/>
                </a:lnTo>
                <a:lnTo>
                  <a:pt x="83026" y="76139"/>
                </a:lnTo>
                <a:lnTo>
                  <a:pt x="95434" y="69516"/>
                </a:lnTo>
                <a:close/>
              </a:path>
              <a:path w="277494" h="230505">
                <a:moveTo>
                  <a:pt x="147534" y="60639"/>
                </a:moveTo>
                <a:lnTo>
                  <a:pt x="116801" y="60639"/>
                </a:lnTo>
                <a:lnTo>
                  <a:pt x="122420" y="70472"/>
                </a:lnTo>
                <a:lnTo>
                  <a:pt x="147891" y="94307"/>
                </a:lnTo>
                <a:lnTo>
                  <a:pt x="151066" y="94307"/>
                </a:lnTo>
                <a:lnTo>
                  <a:pt x="152387" y="93850"/>
                </a:lnTo>
                <a:lnTo>
                  <a:pt x="158191" y="89417"/>
                </a:lnTo>
                <a:lnTo>
                  <a:pt x="156540" y="81899"/>
                </a:lnTo>
                <a:lnTo>
                  <a:pt x="152819" y="70812"/>
                </a:lnTo>
                <a:lnTo>
                  <a:pt x="149720" y="64462"/>
                </a:lnTo>
                <a:lnTo>
                  <a:pt x="147534" y="60639"/>
                </a:lnTo>
                <a:close/>
              </a:path>
              <a:path w="277494" h="230505">
                <a:moveTo>
                  <a:pt x="163370" y="0"/>
                </a:moveTo>
                <a:lnTo>
                  <a:pt x="111256" y="30"/>
                </a:lnTo>
                <a:lnTo>
                  <a:pt x="60779" y="11435"/>
                </a:lnTo>
                <a:lnTo>
                  <a:pt x="14731" y="33906"/>
                </a:lnTo>
                <a:lnTo>
                  <a:pt x="0" y="55407"/>
                </a:lnTo>
                <a:lnTo>
                  <a:pt x="736" y="59166"/>
                </a:lnTo>
                <a:lnTo>
                  <a:pt x="7988" y="69808"/>
                </a:lnTo>
                <a:lnTo>
                  <a:pt x="17945" y="69783"/>
                </a:lnTo>
                <a:lnTo>
                  <a:pt x="22605" y="69694"/>
                </a:lnTo>
                <a:lnTo>
                  <a:pt x="95434" y="69516"/>
                </a:lnTo>
                <a:lnTo>
                  <a:pt x="98373" y="67947"/>
                </a:lnTo>
                <a:lnTo>
                  <a:pt x="113639" y="61630"/>
                </a:lnTo>
                <a:lnTo>
                  <a:pt x="114223" y="61426"/>
                </a:lnTo>
                <a:lnTo>
                  <a:pt x="114757" y="61122"/>
                </a:lnTo>
                <a:lnTo>
                  <a:pt x="115214" y="60741"/>
                </a:lnTo>
                <a:lnTo>
                  <a:pt x="116801" y="60639"/>
                </a:lnTo>
                <a:lnTo>
                  <a:pt x="147534" y="60639"/>
                </a:lnTo>
                <a:lnTo>
                  <a:pt x="146278" y="58442"/>
                </a:lnTo>
                <a:lnTo>
                  <a:pt x="266867" y="58296"/>
                </a:lnTo>
                <a:lnTo>
                  <a:pt x="266717" y="57943"/>
                </a:lnTo>
                <a:lnTo>
                  <a:pt x="264366" y="54607"/>
                </a:lnTo>
                <a:lnTo>
                  <a:pt x="40144" y="54607"/>
                </a:lnTo>
                <a:lnTo>
                  <a:pt x="36918" y="51393"/>
                </a:lnTo>
                <a:lnTo>
                  <a:pt x="36918" y="43443"/>
                </a:lnTo>
                <a:lnTo>
                  <a:pt x="40144" y="40230"/>
                </a:lnTo>
                <a:lnTo>
                  <a:pt x="254237" y="40230"/>
                </a:lnTo>
                <a:lnTo>
                  <a:pt x="236497" y="23632"/>
                </a:lnTo>
                <a:lnTo>
                  <a:pt x="214325" y="11655"/>
                </a:lnTo>
                <a:lnTo>
                  <a:pt x="163370" y="0"/>
                </a:lnTo>
                <a:close/>
              </a:path>
              <a:path w="277494" h="230505">
                <a:moveTo>
                  <a:pt x="254237" y="40230"/>
                </a:moveTo>
                <a:lnTo>
                  <a:pt x="48069" y="40230"/>
                </a:lnTo>
                <a:lnTo>
                  <a:pt x="51295" y="43443"/>
                </a:lnTo>
                <a:lnTo>
                  <a:pt x="51295" y="51393"/>
                </a:lnTo>
                <a:lnTo>
                  <a:pt x="48069" y="54607"/>
                </a:lnTo>
                <a:lnTo>
                  <a:pt x="264366" y="54607"/>
                </a:lnTo>
                <a:lnTo>
                  <a:pt x="254237" y="40230"/>
                </a:lnTo>
                <a:close/>
              </a:path>
            </a:pathLst>
          </a:custGeom>
          <a:solidFill>
            <a:srgbClr val="F2632D"/>
          </a:solidFill>
        </p:spPr>
        <p:txBody>
          <a:bodyPr wrap="square" lIns="0" tIns="0" rIns="0" bIns="0" rtlCol="0"/>
          <a:lstStyle/>
          <a:p>
            <a:endParaRPr/>
          </a:p>
        </p:txBody>
      </p:sp>
      <p:pic>
        <p:nvPicPr>
          <p:cNvPr id="34" name="object 32">
            <a:extLst>
              <a:ext uri="{FF2B5EF4-FFF2-40B4-BE49-F238E27FC236}">
                <a16:creationId xmlns:a16="http://schemas.microsoft.com/office/drawing/2014/main" id="{6C2589DA-51FC-D943-AB15-227D9BB9F603}"/>
              </a:ext>
            </a:extLst>
          </p:cNvPr>
          <p:cNvPicPr/>
          <p:nvPr/>
        </p:nvPicPr>
        <p:blipFill>
          <a:blip r:embed="rId10" cstate="print"/>
          <a:stretch>
            <a:fillRect/>
          </a:stretch>
        </p:blipFill>
        <p:spPr>
          <a:xfrm>
            <a:off x="4281729" y="1270941"/>
            <a:ext cx="230606" cy="270247"/>
          </a:xfrm>
          <a:prstGeom prst="rect">
            <a:avLst/>
          </a:prstGeom>
        </p:spPr>
      </p:pic>
      <p:sp>
        <p:nvSpPr>
          <p:cNvPr id="35" name="object 33">
            <a:extLst>
              <a:ext uri="{FF2B5EF4-FFF2-40B4-BE49-F238E27FC236}">
                <a16:creationId xmlns:a16="http://schemas.microsoft.com/office/drawing/2014/main" id="{ADC90C38-9F19-634D-A3A9-A53A4A3F62A0}"/>
              </a:ext>
            </a:extLst>
          </p:cNvPr>
          <p:cNvSpPr/>
          <p:nvPr/>
        </p:nvSpPr>
        <p:spPr>
          <a:xfrm>
            <a:off x="3086791" y="1330273"/>
            <a:ext cx="264795" cy="211454"/>
          </a:xfrm>
          <a:custGeom>
            <a:avLst/>
            <a:gdLst/>
            <a:ahLst/>
            <a:cxnLst/>
            <a:rect l="l" t="t" r="r" b="b"/>
            <a:pathLst>
              <a:path w="264795" h="211455">
                <a:moveTo>
                  <a:pt x="219735" y="186817"/>
                </a:moveTo>
                <a:lnTo>
                  <a:pt x="212775" y="179870"/>
                </a:lnTo>
                <a:lnTo>
                  <a:pt x="204203" y="179870"/>
                </a:lnTo>
                <a:lnTo>
                  <a:pt x="6946" y="179870"/>
                </a:lnTo>
                <a:lnTo>
                  <a:pt x="0" y="186817"/>
                </a:lnTo>
                <a:lnTo>
                  <a:pt x="0" y="203974"/>
                </a:lnTo>
                <a:lnTo>
                  <a:pt x="6946" y="210921"/>
                </a:lnTo>
                <a:lnTo>
                  <a:pt x="212775" y="210921"/>
                </a:lnTo>
                <a:lnTo>
                  <a:pt x="219735" y="203974"/>
                </a:lnTo>
                <a:lnTo>
                  <a:pt x="219735" y="186817"/>
                </a:lnTo>
                <a:close/>
              </a:path>
              <a:path w="264795" h="211455">
                <a:moveTo>
                  <a:pt x="264287" y="70459"/>
                </a:moveTo>
                <a:lnTo>
                  <a:pt x="260426" y="52285"/>
                </a:lnTo>
                <a:lnTo>
                  <a:pt x="258610" y="49720"/>
                </a:lnTo>
                <a:lnTo>
                  <a:pt x="249923" y="37426"/>
                </a:lnTo>
                <a:lnTo>
                  <a:pt x="238290" y="29946"/>
                </a:lnTo>
                <a:lnTo>
                  <a:pt x="238290" y="70459"/>
                </a:lnTo>
                <a:lnTo>
                  <a:pt x="236474" y="78524"/>
                </a:lnTo>
                <a:lnTo>
                  <a:pt x="231546" y="85128"/>
                </a:lnTo>
                <a:lnTo>
                  <a:pt x="224231" y="89573"/>
                </a:lnTo>
                <a:lnTo>
                  <a:pt x="215290" y="91211"/>
                </a:lnTo>
                <a:lnTo>
                  <a:pt x="213944" y="91211"/>
                </a:lnTo>
                <a:lnTo>
                  <a:pt x="212636" y="91059"/>
                </a:lnTo>
                <a:lnTo>
                  <a:pt x="211353" y="90855"/>
                </a:lnTo>
                <a:lnTo>
                  <a:pt x="212775" y="84302"/>
                </a:lnTo>
                <a:lnTo>
                  <a:pt x="213829" y="77609"/>
                </a:lnTo>
                <a:lnTo>
                  <a:pt x="214490" y="70789"/>
                </a:lnTo>
                <a:lnTo>
                  <a:pt x="214718" y="63855"/>
                </a:lnTo>
                <a:lnTo>
                  <a:pt x="214718" y="49771"/>
                </a:lnTo>
                <a:lnTo>
                  <a:pt x="214909" y="49771"/>
                </a:lnTo>
                <a:lnTo>
                  <a:pt x="215087" y="49720"/>
                </a:lnTo>
                <a:lnTo>
                  <a:pt x="215290" y="49720"/>
                </a:lnTo>
                <a:lnTo>
                  <a:pt x="224231" y="51358"/>
                </a:lnTo>
                <a:lnTo>
                  <a:pt x="231546" y="55803"/>
                </a:lnTo>
                <a:lnTo>
                  <a:pt x="236474" y="62395"/>
                </a:lnTo>
                <a:lnTo>
                  <a:pt x="238290" y="70459"/>
                </a:lnTo>
                <a:lnTo>
                  <a:pt x="238290" y="29946"/>
                </a:lnTo>
                <a:lnTo>
                  <a:pt x="234340" y="27406"/>
                </a:lnTo>
                <a:lnTo>
                  <a:pt x="215557" y="23774"/>
                </a:lnTo>
                <a:lnTo>
                  <a:pt x="215290" y="23723"/>
                </a:lnTo>
                <a:lnTo>
                  <a:pt x="215087" y="23723"/>
                </a:lnTo>
                <a:lnTo>
                  <a:pt x="214909" y="23774"/>
                </a:lnTo>
                <a:lnTo>
                  <a:pt x="214718" y="23774"/>
                </a:lnTo>
                <a:lnTo>
                  <a:pt x="214718" y="3416"/>
                </a:lnTo>
                <a:lnTo>
                  <a:pt x="211302" y="0"/>
                </a:lnTo>
                <a:lnTo>
                  <a:pt x="8432" y="0"/>
                </a:lnTo>
                <a:lnTo>
                  <a:pt x="5016" y="3416"/>
                </a:lnTo>
                <a:lnTo>
                  <a:pt x="5016" y="63855"/>
                </a:lnTo>
                <a:lnTo>
                  <a:pt x="13271" y="106362"/>
                </a:lnTo>
                <a:lnTo>
                  <a:pt x="35763" y="141122"/>
                </a:lnTo>
                <a:lnTo>
                  <a:pt x="69100" y="164566"/>
                </a:lnTo>
                <a:lnTo>
                  <a:pt x="109867" y="173177"/>
                </a:lnTo>
                <a:lnTo>
                  <a:pt x="138696" y="168973"/>
                </a:lnTo>
                <a:lnTo>
                  <a:pt x="164452" y="157149"/>
                </a:lnTo>
                <a:lnTo>
                  <a:pt x="186029" y="138874"/>
                </a:lnTo>
                <a:lnTo>
                  <a:pt x="202323" y="115328"/>
                </a:lnTo>
                <a:lnTo>
                  <a:pt x="206476" y="116433"/>
                </a:lnTo>
                <a:lnTo>
                  <a:pt x="210769" y="117208"/>
                </a:lnTo>
                <a:lnTo>
                  <a:pt x="215290" y="117208"/>
                </a:lnTo>
                <a:lnTo>
                  <a:pt x="225018" y="115328"/>
                </a:lnTo>
                <a:lnTo>
                  <a:pt x="234340" y="113525"/>
                </a:lnTo>
                <a:lnTo>
                  <a:pt x="249923" y="103505"/>
                </a:lnTo>
                <a:lnTo>
                  <a:pt x="258610" y="91211"/>
                </a:lnTo>
                <a:lnTo>
                  <a:pt x="260426" y="88646"/>
                </a:lnTo>
                <a:lnTo>
                  <a:pt x="264287" y="70459"/>
                </a:lnTo>
                <a:close/>
              </a:path>
            </a:pathLst>
          </a:custGeom>
          <a:solidFill>
            <a:srgbClr val="F2632D"/>
          </a:solidFill>
        </p:spPr>
        <p:txBody>
          <a:bodyPr wrap="square" lIns="0" tIns="0" rIns="0" bIns="0" rtlCol="0"/>
          <a:lstStyle/>
          <a:p>
            <a:endParaRPr/>
          </a:p>
        </p:txBody>
      </p:sp>
      <p:sp>
        <p:nvSpPr>
          <p:cNvPr id="36" name="object 34">
            <a:extLst>
              <a:ext uri="{FF2B5EF4-FFF2-40B4-BE49-F238E27FC236}">
                <a16:creationId xmlns:a16="http://schemas.microsoft.com/office/drawing/2014/main" id="{F47A24B9-C4D3-C74D-AE95-DEC72363E4AE}"/>
              </a:ext>
            </a:extLst>
          </p:cNvPr>
          <p:cNvSpPr/>
          <p:nvPr/>
        </p:nvSpPr>
        <p:spPr>
          <a:xfrm>
            <a:off x="3489109" y="1220930"/>
            <a:ext cx="245745" cy="320675"/>
          </a:xfrm>
          <a:custGeom>
            <a:avLst/>
            <a:gdLst/>
            <a:ahLst/>
            <a:cxnLst/>
            <a:rect l="l" t="t" r="r" b="b"/>
            <a:pathLst>
              <a:path w="245745" h="320675">
                <a:moveTo>
                  <a:pt x="167690" y="289204"/>
                </a:moveTo>
                <a:lnTo>
                  <a:pt x="40347" y="289204"/>
                </a:lnTo>
                <a:lnTo>
                  <a:pt x="33400" y="296151"/>
                </a:lnTo>
                <a:lnTo>
                  <a:pt x="33400" y="313308"/>
                </a:lnTo>
                <a:lnTo>
                  <a:pt x="40347" y="320255"/>
                </a:lnTo>
                <a:lnTo>
                  <a:pt x="167690" y="320255"/>
                </a:lnTo>
                <a:lnTo>
                  <a:pt x="174637" y="313308"/>
                </a:lnTo>
                <a:lnTo>
                  <a:pt x="174637" y="296151"/>
                </a:lnTo>
                <a:lnTo>
                  <a:pt x="167690" y="289204"/>
                </a:lnTo>
                <a:close/>
              </a:path>
              <a:path w="245745" h="320675">
                <a:moveTo>
                  <a:pt x="205003" y="124536"/>
                </a:moveTo>
                <a:lnTo>
                  <a:pt x="3047" y="124536"/>
                </a:lnTo>
                <a:lnTo>
                  <a:pt x="0" y="127584"/>
                </a:lnTo>
                <a:lnTo>
                  <a:pt x="0" y="175983"/>
                </a:lnTo>
                <a:lnTo>
                  <a:pt x="6795" y="207085"/>
                </a:lnTo>
                <a:lnTo>
                  <a:pt x="25496" y="233264"/>
                </a:lnTo>
                <a:lnTo>
                  <a:pt x="53572" y="252418"/>
                </a:lnTo>
                <a:lnTo>
                  <a:pt x="88493" y="262445"/>
                </a:lnTo>
                <a:lnTo>
                  <a:pt x="88493" y="289204"/>
                </a:lnTo>
                <a:lnTo>
                  <a:pt x="119545" y="289204"/>
                </a:lnTo>
                <a:lnTo>
                  <a:pt x="119545" y="262445"/>
                </a:lnTo>
                <a:lnTo>
                  <a:pt x="154465" y="252418"/>
                </a:lnTo>
                <a:lnTo>
                  <a:pt x="182541" y="233264"/>
                </a:lnTo>
                <a:lnTo>
                  <a:pt x="201242" y="207085"/>
                </a:lnTo>
                <a:lnTo>
                  <a:pt x="208038" y="175983"/>
                </a:lnTo>
                <a:lnTo>
                  <a:pt x="208038" y="127584"/>
                </a:lnTo>
                <a:lnTo>
                  <a:pt x="205003" y="124536"/>
                </a:lnTo>
                <a:close/>
              </a:path>
              <a:path w="245745" h="320675">
                <a:moveTo>
                  <a:pt x="104012" y="43027"/>
                </a:moveTo>
                <a:lnTo>
                  <a:pt x="71501" y="49382"/>
                </a:lnTo>
                <a:lnTo>
                  <a:pt x="44630" y="66765"/>
                </a:lnTo>
                <a:lnTo>
                  <a:pt x="25899" y="92657"/>
                </a:lnTo>
                <a:lnTo>
                  <a:pt x="17805" y="124536"/>
                </a:lnTo>
                <a:lnTo>
                  <a:pt x="49110" y="124536"/>
                </a:lnTo>
                <a:lnTo>
                  <a:pt x="54708" y="104759"/>
                </a:lnTo>
                <a:lnTo>
                  <a:pt x="66698" y="88741"/>
                </a:lnTo>
                <a:lnTo>
                  <a:pt x="83620" y="78008"/>
                </a:lnTo>
                <a:lnTo>
                  <a:pt x="104012" y="74091"/>
                </a:lnTo>
                <a:lnTo>
                  <a:pt x="170279" y="74091"/>
                </a:lnTo>
                <a:lnTo>
                  <a:pt x="168719" y="72326"/>
                </a:lnTo>
                <a:lnTo>
                  <a:pt x="182323" y="53047"/>
                </a:lnTo>
                <a:lnTo>
                  <a:pt x="144310" y="53047"/>
                </a:lnTo>
                <a:lnTo>
                  <a:pt x="134975" y="48792"/>
                </a:lnTo>
                <a:lnTo>
                  <a:pt x="125099" y="45646"/>
                </a:lnTo>
                <a:lnTo>
                  <a:pt x="114754" y="43696"/>
                </a:lnTo>
                <a:lnTo>
                  <a:pt x="104012" y="43027"/>
                </a:lnTo>
                <a:close/>
              </a:path>
              <a:path w="245745" h="320675">
                <a:moveTo>
                  <a:pt x="170279" y="74091"/>
                </a:moveTo>
                <a:lnTo>
                  <a:pt x="104012" y="74091"/>
                </a:lnTo>
                <a:lnTo>
                  <a:pt x="124407" y="78008"/>
                </a:lnTo>
                <a:lnTo>
                  <a:pt x="141333" y="88741"/>
                </a:lnTo>
                <a:lnTo>
                  <a:pt x="153328" y="104759"/>
                </a:lnTo>
                <a:lnTo>
                  <a:pt x="158927" y="124536"/>
                </a:lnTo>
                <a:lnTo>
                  <a:pt x="191274" y="124536"/>
                </a:lnTo>
                <a:lnTo>
                  <a:pt x="217927" y="87629"/>
                </a:lnTo>
                <a:lnTo>
                  <a:pt x="179616" y="87629"/>
                </a:lnTo>
                <a:lnTo>
                  <a:pt x="176555" y="82118"/>
                </a:lnTo>
                <a:lnTo>
                  <a:pt x="172872" y="77025"/>
                </a:lnTo>
                <a:lnTo>
                  <a:pt x="170279" y="74091"/>
                </a:lnTo>
                <a:close/>
              </a:path>
              <a:path w="245745" h="320675">
                <a:moveTo>
                  <a:pt x="244206" y="38887"/>
                </a:moveTo>
                <a:lnTo>
                  <a:pt x="192316" y="38887"/>
                </a:lnTo>
                <a:lnTo>
                  <a:pt x="207505" y="49009"/>
                </a:lnTo>
                <a:lnTo>
                  <a:pt x="179616" y="87629"/>
                </a:lnTo>
                <a:lnTo>
                  <a:pt x="217927" y="87629"/>
                </a:lnTo>
                <a:lnTo>
                  <a:pt x="244589" y="50711"/>
                </a:lnTo>
                <a:lnTo>
                  <a:pt x="245567" y="46431"/>
                </a:lnTo>
                <a:lnTo>
                  <a:pt x="244206" y="38887"/>
                </a:lnTo>
                <a:close/>
              </a:path>
              <a:path w="245745" h="320675">
                <a:moveTo>
                  <a:pt x="189966" y="0"/>
                </a:moveTo>
                <a:lnTo>
                  <a:pt x="180530" y="1752"/>
                </a:lnTo>
                <a:lnTo>
                  <a:pt x="144310" y="53047"/>
                </a:lnTo>
                <a:lnTo>
                  <a:pt x="182323" y="53047"/>
                </a:lnTo>
                <a:lnTo>
                  <a:pt x="192316" y="38887"/>
                </a:lnTo>
                <a:lnTo>
                  <a:pt x="244206" y="38887"/>
                </a:lnTo>
                <a:lnTo>
                  <a:pt x="244068" y="38125"/>
                </a:lnTo>
                <a:lnTo>
                  <a:pt x="241655" y="34455"/>
                </a:lnTo>
                <a:lnTo>
                  <a:pt x="189966" y="0"/>
                </a:lnTo>
                <a:close/>
              </a:path>
            </a:pathLst>
          </a:custGeom>
          <a:solidFill>
            <a:srgbClr val="F2632D"/>
          </a:solidFill>
        </p:spPr>
        <p:txBody>
          <a:bodyPr wrap="square" lIns="0" tIns="0" rIns="0" bIns="0" rtlCol="0"/>
          <a:lstStyle/>
          <a:p>
            <a:endParaRPr/>
          </a:p>
        </p:txBody>
      </p:sp>
      <p:pic>
        <p:nvPicPr>
          <p:cNvPr id="37" name="object 35">
            <a:extLst>
              <a:ext uri="{FF2B5EF4-FFF2-40B4-BE49-F238E27FC236}">
                <a16:creationId xmlns:a16="http://schemas.microsoft.com/office/drawing/2014/main" id="{B50F9F33-5F21-A640-B3CA-4B468C355475}"/>
              </a:ext>
            </a:extLst>
          </p:cNvPr>
          <p:cNvPicPr/>
          <p:nvPr/>
        </p:nvPicPr>
        <p:blipFill>
          <a:blip r:embed="rId11" cstate="print"/>
          <a:stretch>
            <a:fillRect/>
          </a:stretch>
        </p:blipFill>
        <p:spPr>
          <a:xfrm>
            <a:off x="4677143" y="1246132"/>
            <a:ext cx="237962" cy="295654"/>
          </a:xfrm>
          <a:prstGeom prst="rect">
            <a:avLst/>
          </a:prstGeom>
        </p:spPr>
      </p:pic>
      <p:sp>
        <p:nvSpPr>
          <p:cNvPr id="38" name="object 36">
            <a:extLst>
              <a:ext uri="{FF2B5EF4-FFF2-40B4-BE49-F238E27FC236}">
                <a16:creationId xmlns:a16="http://schemas.microsoft.com/office/drawing/2014/main" id="{D5D3FE93-A6FD-B944-9E49-A5D0D91AF5B5}"/>
              </a:ext>
            </a:extLst>
          </p:cNvPr>
          <p:cNvSpPr/>
          <p:nvPr/>
        </p:nvSpPr>
        <p:spPr>
          <a:xfrm>
            <a:off x="3067518" y="1679086"/>
            <a:ext cx="262890" cy="250825"/>
          </a:xfrm>
          <a:custGeom>
            <a:avLst/>
            <a:gdLst/>
            <a:ahLst/>
            <a:cxnLst/>
            <a:rect l="l" t="t" r="r" b="b"/>
            <a:pathLst>
              <a:path w="262889" h="250825">
                <a:moveTo>
                  <a:pt x="115655" y="227609"/>
                </a:moveTo>
                <a:lnTo>
                  <a:pt x="61798" y="227609"/>
                </a:lnTo>
                <a:lnTo>
                  <a:pt x="61391" y="233705"/>
                </a:lnTo>
                <a:lnTo>
                  <a:pt x="60769" y="240042"/>
                </a:lnTo>
                <a:lnTo>
                  <a:pt x="62191" y="244068"/>
                </a:lnTo>
                <a:lnTo>
                  <a:pt x="67551" y="249085"/>
                </a:lnTo>
                <a:lnTo>
                  <a:pt x="70726" y="250342"/>
                </a:lnTo>
                <a:lnTo>
                  <a:pt x="74447" y="250342"/>
                </a:lnTo>
                <a:lnTo>
                  <a:pt x="110843" y="233037"/>
                </a:lnTo>
                <a:lnTo>
                  <a:pt x="115655" y="227609"/>
                </a:lnTo>
                <a:close/>
              </a:path>
              <a:path w="262889" h="250825">
                <a:moveTo>
                  <a:pt x="225477" y="197002"/>
                </a:moveTo>
                <a:lnTo>
                  <a:pt x="131178" y="197002"/>
                </a:lnTo>
                <a:lnTo>
                  <a:pt x="132977" y="203847"/>
                </a:lnTo>
                <a:lnTo>
                  <a:pt x="161986" y="241001"/>
                </a:lnTo>
                <a:lnTo>
                  <a:pt x="187909" y="250342"/>
                </a:lnTo>
                <a:lnTo>
                  <a:pt x="191630" y="250342"/>
                </a:lnTo>
                <a:lnTo>
                  <a:pt x="194805" y="249085"/>
                </a:lnTo>
                <a:lnTo>
                  <a:pt x="200164" y="244068"/>
                </a:lnTo>
                <a:lnTo>
                  <a:pt x="201587" y="240042"/>
                </a:lnTo>
                <a:lnTo>
                  <a:pt x="200952" y="233705"/>
                </a:lnTo>
                <a:lnTo>
                  <a:pt x="200545" y="227609"/>
                </a:lnTo>
                <a:lnTo>
                  <a:pt x="223929" y="227609"/>
                </a:lnTo>
                <a:lnTo>
                  <a:pt x="225742" y="225069"/>
                </a:lnTo>
                <a:lnTo>
                  <a:pt x="226313" y="221424"/>
                </a:lnTo>
                <a:lnTo>
                  <a:pt x="227043" y="208085"/>
                </a:lnTo>
                <a:lnTo>
                  <a:pt x="225477" y="197002"/>
                </a:lnTo>
                <a:close/>
              </a:path>
              <a:path w="262889" h="250825">
                <a:moveTo>
                  <a:pt x="192303" y="151803"/>
                </a:moveTo>
                <a:lnTo>
                  <a:pt x="70040" y="151803"/>
                </a:lnTo>
                <a:lnTo>
                  <a:pt x="63911" y="155671"/>
                </a:lnTo>
                <a:lnTo>
                  <a:pt x="37150" y="195071"/>
                </a:lnTo>
                <a:lnTo>
                  <a:pt x="35313" y="208103"/>
                </a:lnTo>
                <a:lnTo>
                  <a:pt x="36055" y="221437"/>
                </a:lnTo>
                <a:lnTo>
                  <a:pt x="36614" y="225069"/>
                </a:lnTo>
                <a:lnTo>
                  <a:pt x="39039" y="228485"/>
                </a:lnTo>
                <a:lnTo>
                  <a:pt x="46037" y="232321"/>
                </a:lnTo>
                <a:lnTo>
                  <a:pt x="50304" y="232422"/>
                </a:lnTo>
                <a:lnTo>
                  <a:pt x="56121" y="229895"/>
                </a:lnTo>
                <a:lnTo>
                  <a:pt x="61798" y="227609"/>
                </a:lnTo>
                <a:lnTo>
                  <a:pt x="115655" y="227609"/>
                </a:lnTo>
                <a:lnTo>
                  <a:pt x="119697" y="223050"/>
                </a:lnTo>
                <a:lnTo>
                  <a:pt x="123647" y="216933"/>
                </a:lnTo>
                <a:lnTo>
                  <a:pt x="126871" y="210512"/>
                </a:lnTo>
                <a:lnTo>
                  <a:pt x="129379" y="203847"/>
                </a:lnTo>
                <a:lnTo>
                  <a:pt x="131178" y="197002"/>
                </a:lnTo>
                <a:lnTo>
                  <a:pt x="225477" y="197002"/>
                </a:lnTo>
                <a:lnTo>
                  <a:pt x="204149" y="160197"/>
                </a:lnTo>
                <a:lnTo>
                  <a:pt x="198432" y="155671"/>
                </a:lnTo>
                <a:lnTo>
                  <a:pt x="192303" y="151803"/>
                </a:lnTo>
                <a:close/>
              </a:path>
              <a:path w="262889" h="250825">
                <a:moveTo>
                  <a:pt x="223929" y="227609"/>
                </a:moveTo>
                <a:lnTo>
                  <a:pt x="200545" y="227609"/>
                </a:lnTo>
                <a:lnTo>
                  <a:pt x="203301" y="228701"/>
                </a:lnTo>
                <a:lnTo>
                  <a:pt x="206235" y="229895"/>
                </a:lnTo>
                <a:lnTo>
                  <a:pt x="212064" y="232409"/>
                </a:lnTo>
                <a:lnTo>
                  <a:pt x="216306" y="232321"/>
                </a:lnTo>
                <a:lnTo>
                  <a:pt x="223304" y="228485"/>
                </a:lnTo>
                <a:lnTo>
                  <a:pt x="223929" y="227609"/>
                </a:lnTo>
                <a:close/>
              </a:path>
              <a:path w="262889" h="250825">
                <a:moveTo>
                  <a:pt x="42257" y="62145"/>
                </a:moveTo>
                <a:lnTo>
                  <a:pt x="9563" y="82092"/>
                </a:lnTo>
                <a:lnTo>
                  <a:pt x="10782" y="86207"/>
                </a:lnTo>
                <a:lnTo>
                  <a:pt x="15009" y="90957"/>
                </a:lnTo>
                <a:lnTo>
                  <a:pt x="18922" y="95643"/>
                </a:lnTo>
                <a:lnTo>
                  <a:pt x="12992" y="97142"/>
                </a:lnTo>
                <a:lnTo>
                  <a:pt x="6769" y="98513"/>
                </a:lnTo>
                <a:lnTo>
                  <a:pt x="3378" y="101117"/>
                </a:lnTo>
                <a:lnTo>
                  <a:pt x="0" y="108330"/>
                </a:lnTo>
                <a:lnTo>
                  <a:pt x="38" y="112521"/>
                </a:lnTo>
                <a:lnTo>
                  <a:pt x="1727" y="115798"/>
                </a:lnTo>
                <a:lnTo>
                  <a:pt x="28919" y="143969"/>
                </a:lnTo>
                <a:lnTo>
                  <a:pt x="55130" y="152628"/>
                </a:lnTo>
                <a:lnTo>
                  <a:pt x="64820" y="152628"/>
                </a:lnTo>
                <a:lnTo>
                  <a:pt x="67411" y="152107"/>
                </a:lnTo>
                <a:lnTo>
                  <a:pt x="70040" y="151803"/>
                </a:lnTo>
                <a:lnTo>
                  <a:pt x="212572" y="151803"/>
                </a:lnTo>
                <a:lnTo>
                  <a:pt x="214299" y="151536"/>
                </a:lnTo>
                <a:lnTo>
                  <a:pt x="253382" y="127005"/>
                </a:lnTo>
                <a:lnTo>
                  <a:pt x="262356" y="108330"/>
                </a:lnTo>
                <a:lnTo>
                  <a:pt x="258965" y="101117"/>
                </a:lnTo>
                <a:lnTo>
                  <a:pt x="255574" y="98513"/>
                </a:lnTo>
                <a:lnTo>
                  <a:pt x="249351" y="97142"/>
                </a:lnTo>
                <a:lnTo>
                  <a:pt x="243420" y="95643"/>
                </a:lnTo>
                <a:lnTo>
                  <a:pt x="247356" y="90944"/>
                </a:lnTo>
                <a:lnTo>
                  <a:pt x="251574" y="86182"/>
                </a:lnTo>
                <a:lnTo>
                  <a:pt x="252793" y="82092"/>
                </a:lnTo>
                <a:lnTo>
                  <a:pt x="252319" y="79628"/>
                </a:lnTo>
                <a:lnTo>
                  <a:pt x="93040" y="79628"/>
                </a:lnTo>
                <a:lnTo>
                  <a:pt x="87558" y="75149"/>
                </a:lnTo>
                <a:lnTo>
                  <a:pt x="81611" y="71232"/>
                </a:lnTo>
                <a:lnTo>
                  <a:pt x="75229" y="67932"/>
                </a:lnTo>
                <a:lnTo>
                  <a:pt x="68440" y="65303"/>
                </a:lnTo>
                <a:lnTo>
                  <a:pt x="55407" y="62432"/>
                </a:lnTo>
                <a:lnTo>
                  <a:pt x="42257" y="62145"/>
                </a:lnTo>
                <a:close/>
              </a:path>
              <a:path w="262889" h="250825">
                <a:moveTo>
                  <a:pt x="212572" y="151803"/>
                </a:moveTo>
                <a:lnTo>
                  <a:pt x="192303" y="151803"/>
                </a:lnTo>
                <a:lnTo>
                  <a:pt x="194932" y="152107"/>
                </a:lnTo>
                <a:lnTo>
                  <a:pt x="197535" y="152628"/>
                </a:lnTo>
                <a:lnTo>
                  <a:pt x="207225" y="152628"/>
                </a:lnTo>
                <a:lnTo>
                  <a:pt x="212572" y="151803"/>
                </a:lnTo>
                <a:close/>
              </a:path>
              <a:path w="262889" h="250825">
                <a:moveTo>
                  <a:pt x="113271" y="0"/>
                </a:moveTo>
                <a:lnTo>
                  <a:pt x="88312" y="38534"/>
                </a:lnTo>
                <a:lnTo>
                  <a:pt x="87020" y="51815"/>
                </a:lnTo>
                <a:lnTo>
                  <a:pt x="87418" y="59083"/>
                </a:lnTo>
                <a:lnTo>
                  <a:pt x="88582" y="66170"/>
                </a:lnTo>
                <a:lnTo>
                  <a:pt x="90470" y="73032"/>
                </a:lnTo>
                <a:lnTo>
                  <a:pt x="93040" y="79628"/>
                </a:lnTo>
                <a:lnTo>
                  <a:pt x="169316" y="79628"/>
                </a:lnTo>
                <a:lnTo>
                  <a:pt x="171885" y="73032"/>
                </a:lnTo>
                <a:lnTo>
                  <a:pt x="173774" y="66170"/>
                </a:lnTo>
                <a:lnTo>
                  <a:pt x="174938" y="59083"/>
                </a:lnTo>
                <a:lnTo>
                  <a:pt x="175336" y="51815"/>
                </a:lnTo>
                <a:lnTo>
                  <a:pt x="174044" y="38534"/>
                </a:lnTo>
                <a:lnTo>
                  <a:pt x="170251" y="25936"/>
                </a:lnTo>
                <a:lnTo>
                  <a:pt x="164079" y="14314"/>
                </a:lnTo>
                <a:lnTo>
                  <a:pt x="163902" y="14096"/>
                </a:lnTo>
                <a:lnTo>
                  <a:pt x="131178" y="14096"/>
                </a:lnTo>
                <a:lnTo>
                  <a:pt x="129590" y="11607"/>
                </a:lnTo>
                <a:lnTo>
                  <a:pt x="127906" y="8902"/>
                </a:lnTo>
                <a:lnTo>
                  <a:pt x="124695" y="3428"/>
                </a:lnTo>
                <a:lnTo>
                  <a:pt x="121208" y="1015"/>
                </a:lnTo>
                <a:lnTo>
                  <a:pt x="113271" y="0"/>
                </a:lnTo>
                <a:close/>
              </a:path>
              <a:path w="262889" h="250825">
                <a:moveTo>
                  <a:pt x="220100" y="62156"/>
                </a:moveTo>
                <a:lnTo>
                  <a:pt x="180740" y="71232"/>
                </a:lnTo>
                <a:lnTo>
                  <a:pt x="169316" y="79628"/>
                </a:lnTo>
                <a:lnTo>
                  <a:pt x="252319" y="79628"/>
                </a:lnTo>
                <a:lnTo>
                  <a:pt x="220100" y="62156"/>
                </a:lnTo>
                <a:close/>
              </a:path>
              <a:path w="262889" h="250825">
                <a:moveTo>
                  <a:pt x="149072" y="0"/>
                </a:moveTo>
                <a:lnTo>
                  <a:pt x="141160" y="1015"/>
                </a:lnTo>
                <a:lnTo>
                  <a:pt x="137635" y="3441"/>
                </a:lnTo>
                <a:lnTo>
                  <a:pt x="134434" y="8915"/>
                </a:lnTo>
                <a:lnTo>
                  <a:pt x="131178" y="14096"/>
                </a:lnTo>
                <a:lnTo>
                  <a:pt x="163902" y="14096"/>
                </a:lnTo>
                <a:lnTo>
                  <a:pt x="155651" y="3962"/>
                </a:lnTo>
                <a:lnTo>
                  <a:pt x="153047" y="1346"/>
                </a:lnTo>
                <a:lnTo>
                  <a:pt x="149072" y="0"/>
                </a:lnTo>
                <a:close/>
              </a:path>
            </a:pathLst>
          </a:custGeom>
          <a:solidFill>
            <a:srgbClr val="F2632D"/>
          </a:solidFill>
        </p:spPr>
        <p:txBody>
          <a:bodyPr wrap="square" lIns="0" tIns="0" rIns="0" bIns="0" rtlCol="0"/>
          <a:lstStyle/>
          <a:p>
            <a:endParaRPr/>
          </a:p>
        </p:txBody>
      </p:sp>
      <p:sp>
        <p:nvSpPr>
          <p:cNvPr id="39" name="object 37">
            <a:extLst>
              <a:ext uri="{FF2B5EF4-FFF2-40B4-BE49-F238E27FC236}">
                <a16:creationId xmlns:a16="http://schemas.microsoft.com/office/drawing/2014/main" id="{EF9AE240-607C-2244-8E63-94CF3CC74B7C}"/>
              </a:ext>
            </a:extLst>
          </p:cNvPr>
          <p:cNvSpPr/>
          <p:nvPr/>
        </p:nvSpPr>
        <p:spPr>
          <a:xfrm>
            <a:off x="3875296" y="1649613"/>
            <a:ext cx="266700" cy="276860"/>
          </a:xfrm>
          <a:custGeom>
            <a:avLst/>
            <a:gdLst/>
            <a:ahLst/>
            <a:cxnLst/>
            <a:rect l="l" t="t" r="r" b="b"/>
            <a:pathLst>
              <a:path w="266700" h="276860">
                <a:moveTo>
                  <a:pt x="259918" y="71424"/>
                </a:moveTo>
                <a:lnTo>
                  <a:pt x="6261" y="71424"/>
                </a:lnTo>
                <a:lnTo>
                  <a:pt x="0" y="77673"/>
                </a:lnTo>
                <a:lnTo>
                  <a:pt x="0" y="270421"/>
                </a:lnTo>
                <a:lnTo>
                  <a:pt x="6261" y="276682"/>
                </a:lnTo>
                <a:lnTo>
                  <a:pt x="259918" y="276682"/>
                </a:lnTo>
                <a:lnTo>
                  <a:pt x="266179" y="270421"/>
                </a:lnTo>
                <a:lnTo>
                  <a:pt x="266179" y="248729"/>
                </a:lnTo>
                <a:lnTo>
                  <a:pt x="27952" y="248729"/>
                </a:lnTo>
                <a:lnTo>
                  <a:pt x="27952" y="99377"/>
                </a:lnTo>
                <a:lnTo>
                  <a:pt x="266179" y="99377"/>
                </a:lnTo>
                <a:lnTo>
                  <a:pt x="266179" y="77673"/>
                </a:lnTo>
                <a:lnTo>
                  <a:pt x="259918" y="71424"/>
                </a:lnTo>
                <a:close/>
              </a:path>
              <a:path w="266700" h="276860">
                <a:moveTo>
                  <a:pt x="266179" y="99377"/>
                </a:moveTo>
                <a:lnTo>
                  <a:pt x="238226" y="99377"/>
                </a:lnTo>
                <a:lnTo>
                  <a:pt x="238226" y="248729"/>
                </a:lnTo>
                <a:lnTo>
                  <a:pt x="266179" y="248729"/>
                </a:lnTo>
                <a:lnTo>
                  <a:pt x="266179" y="99377"/>
                </a:lnTo>
                <a:close/>
              </a:path>
              <a:path w="266700" h="276860">
                <a:moveTo>
                  <a:pt x="93611" y="99377"/>
                </a:moveTo>
                <a:lnTo>
                  <a:pt x="68402" y="99377"/>
                </a:lnTo>
                <a:lnTo>
                  <a:pt x="68402" y="131457"/>
                </a:lnTo>
                <a:lnTo>
                  <a:pt x="93611" y="131457"/>
                </a:lnTo>
                <a:lnTo>
                  <a:pt x="93611" y="99377"/>
                </a:lnTo>
                <a:close/>
              </a:path>
              <a:path w="266700" h="276860">
                <a:moveTo>
                  <a:pt x="197777" y="99377"/>
                </a:moveTo>
                <a:lnTo>
                  <a:pt x="172580" y="99377"/>
                </a:lnTo>
                <a:lnTo>
                  <a:pt x="172580" y="131457"/>
                </a:lnTo>
                <a:lnTo>
                  <a:pt x="197777" y="131457"/>
                </a:lnTo>
                <a:lnTo>
                  <a:pt x="197777" y="99377"/>
                </a:lnTo>
                <a:close/>
              </a:path>
              <a:path w="266700" h="276860">
                <a:moveTo>
                  <a:pt x="133095" y="0"/>
                </a:moveTo>
                <a:lnTo>
                  <a:pt x="107937" y="5354"/>
                </a:lnTo>
                <a:lnTo>
                  <a:pt x="87371" y="19950"/>
                </a:lnTo>
                <a:lnTo>
                  <a:pt x="73493" y="41581"/>
                </a:lnTo>
                <a:lnTo>
                  <a:pt x="68402" y="68046"/>
                </a:lnTo>
                <a:lnTo>
                  <a:pt x="68402" y="71424"/>
                </a:lnTo>
                <a:lnTo>
                  <a:pt x="93611" y="71424"/>
                </a:lnTo>
                <a:lnTo>
                  <a:pt x="93611" y="68046"/>
                </a:lnTo>
                <a:lnTo>
                  <a:pt x="96718" y="51385"/>
                </a:lnTo>
                <a:lnTo>
                  <a:pt x="105186" y="37763"/>
                </a:lnTo>
                <a:lnTo>
                  <a:pt x="117737" y="28570"/>
                </a:lnTo>
                <a:lnTo>
                  <a:pt x="133095" y="25196"/>
                </a:lnTo>
                <a:lnTo>
                  <a:pt x="182175" y="25196"/>
                </a:lnTo>
                <a:lnTo>
                  <a:pt x="178809" y="19950"/>
                </a:lnTo>
                <a:lnTo>
                  <a:pt x="158247" y="5354"/>
                </a:lnTo>
                <a:lnTo>
                  <a:pt x="133095" y="0"/>
                </a:lnTo>
                <a:close/>
              </a:path>
              <a:path w="266700" h="276860">
                <a:moveTo>
                  <a:pt x="182175" y="25196"/>
                </a:moveTo>
                <a:lnTo>
                  <a:pt x="133095" y="25196"/>
                </a:lnTo>
                <a:lnTo>
                  <a:pt x="148448" y="28570"/>
                </a:lnTo>
                <a:lnTo>
                  <a:pt x="161001" y="37763"/>
                </a:lnTo>
                <a:lnTo>
                  <a:pt x="169471" y="51385"/>
                </a:lnTo>
                <a:lnTo>
                  <a:pt x="172580" y="68046"/>
                </a:lnTo>
                <a:lnTo>
                  <a:pt x="172580" y="71424"/>
                </a:lnTo>
                <a:lnTo>
                  <a:pt x="197777" y="71424"/>
                </a:lnTo>
                <a:lnTo>
                  <a:pt x="197777" y="68046"/>
                </a:lnTo>
                <a:lnTo>
                  <a:pt x="192685" y="41581"/>
                </a:lnTo>
                <a:lnTo>
                  <a:pt x="182175" y="25196"/>
                </a:lnTo>
                <a:close/>
              </a:path>
            </a:pathLst>
          </a:custGeom>
          <a:solidFill>
            <a:srgbClr val="F2632D"/>
          </a:solidFill>
        </p:spPr>
        <p:txBody>
          <a:bodyPr wrap="square" lIns="0" tIns="0" rIns="0" bIns="0" rtlCol="0"/>
          <a:lstStyle/>
          <a:p>
            <a:endParaRPr/>
          </a:p>
        </p:txBody>
      </p:sp>
      <p:pic>
        <p:nvPicPr>
          <p:cNvPr id="40" name="object 38">
            <a:extLst>
              <a:ext uri="{FF2B5EF4-FFF2-40B4-BE49-F238E27FC236}">
                <a16:creationId xmlns:a16="http://schemas.microsoft.com/office/drawing/2014/main" id="{17BD697D-FF9A-DC41-A3DA-7E957B433C8D}"/>
              </a:ext>
            </a:extLst>
          </p:cNvPr>
          <p:cNvPicPr/>
          <p:nvPr/>
        </p:nvPicPr>
        <p:blipFill>
          <a:blip r:embed="rId12" cstate="print"/>
          <a:stretch>
            <a:fillRect/>
          </a:stretch>
        </p:blipFill>
        <p:spPr>
          <a:xfrm>
            <a:off x="2672810" y="2225994"/>
            <a:ext cx="540804" cy="537692"/>
          </a:xfrm>
          <a:prstGeom prst="rect">
            <a:avLst/>
          </a:prstGeom>
        </p:spPr>
      </p:pic>
      <p:sp>
        <p:nvSpPr>
          <p:cNvPr id="41" name="object 41">
            <a:extLst>
              <a:ext uri="{FF2B5EF4-FFF2-40B4-BE49-F238E27FC236}">
                <a16:creationId xmlns:a16="http://schemas.microsoft.com/office/drawing/2014/main" id="{D8507D79-7E91-4140-A88B-3BC3386B31A3}"/>
              </a:ext>
            </a:extLst>
          </p:cNvPr>
          <p:cNvSpPr/>
          <p:nvPr/>
        </p:nvSpPr>
        <p:spPr>
          <a:xfrm>
            <a:off x="1873325" y="3475583"/>
            <a:ext cx="483234" cy="330835"/>
          </a:xfrm>
          <a:custGeom>
            <a:avLst/>
            <a:gdLst/>
            <a:ahLst/>
            <a:cxnLst/>
            <a:rect l="l" t="t" r="r" b="b"/>
            <a:pathLst>
              <a:path w="483235" h="330835">
                <a:moveTo>
                  <a:pt x="65392" y="0"/>
                </a:moveTo>
                <a:lnTo>
                  <a:pt x="0" y="167932"/>
                </a:lnTo>
                <a:lnTo>
                  <a:pt x="417728" y="330580"/>
                </a:lnTo>
                <a:lnTo>
                  <a:pt x="483107" y="162648"/>
                </a:lnTo>
                <a:lnTo>
                  <a:pt x="65392" y="0"/>
                </a:lnTo>
                <a:close/>
              </a:path>
            </a:pathLst>
          </a:custGeom>
          <a:solidFill>
            <a:srgbClr val="D0E8CC"/>
          </a:solidFill>
        </p:spPr>
        <p:txBody>
          <a:bodyPr wrap="square" lIns="0" tIns="0" rIns="0" bIns="0" rtlCol="0"/>
          <a:lstStyle/>
          <a:p>
            <a:endParaRPr/>
          </a:p>
        </p:txBody>
      </p:sp>
      <p:sp>
        <p:nvSpPr>
          <p:cNvPr id="42" name="object 42">
            <a:extLst>
              <a:ext uri="{FF2B5EF4-FFF2-40B4-BE49-F238E27FC236}">
                <a16:creationId xmlns:a16="http://schemas.microsoft.com/office/drawing/2014/main" id="{9B0BCFF3-729B-CD4A-A4DD-A697E0B72BD2}"/>
              </a:ext>
            </a:extLst>
          </p:cNvPr>
          <p:cNvSpPr/>
          <p:nvPr/>
        </p:nvSpPr>
        <p:spPr>
          <a:xfrm>
            <a:off x="3337095" y="3466956"/>
            <a:ext cx="483234" cy="347980"/>
          </a:xfrm>
          <a:custGeom>
            <a:avLst/>
            <a:gdLst/>
            <a:ahLst/>
            <a:cxnLst/>
            <a:rect l="l" t="t" r="r" b="b"/>
            <a:pathLst>
              <a:path w="483235" h="347979">
                <a:moveTo>
                  <a:pt x="409028" y="0"/>
                </a:moveTo>
                <a:lnTo>
                  <a:pt x="0" y="183400"/>
                </a:lnTo>
                <a:lnTo>
                  <a:pt x="73723" y="347840"/>
                </a:lnTo>
                <a:lnTo>
                  <a:pt x="482765" y="164439"/>
                </a:lnTo>
                <a:lnTo>
                  <a:pt x="409028" y="0"/>
                </a:lnTo>
                <a:close/>
              </a:path>
            </a:pathLst>
          </a:custGeom>
          <a:solidFill>
            <a:srgbClr val="EADAEB"/>
          </a:solidFill>
        </p:spPr>
        <p:txBody>
          <a:bodyPr wrap="square" lIns="0" tIns="0" rIns="0" bIns="0" rtlCol="0"/>
          <a:lstStyle/>
          <a:p>
            <a:endParaRPr/>
          </a:p>
        </p:txBody>
      </p:sp>
      <p:sp>
        <p:nvSpPr>
          <p:cNvPr id="43" name="object 43">
            <a:extLst>
              <a:ext uri="{FF2B5EF4-FFF2-40B4-BE49-F238E27FC236}">
                <a16:creationId xmlns:a16="http://schemas.microsoft.com/office/drawing/2014/main" id="{BC2D7B9D-0DD9-6146-95E5-0C1838704874}"/>
              </a:ext>
            </a:extLst>
          </p:cNvPr>
          <p:cNvSpPr/>
          <p:nvPr/>
        </p:nvSpPr>
        <p:spPr>
          <a:xfrm>
            <a:off x="2607151" y="3497147"/>
            <a:ext cx="479425" cy="287655"/>
          </a:xfrm>
          <a:custGeom>
            <a:avLst/>
            <a:gdLst/>
            <a:ahLst/>
            <a:cxnLst/>
            <a:rect l="l" t="t" r="r" b="b"/>
            <a:pathLst>
              <a:path w="479425" h="287654">
                <a:moveTo>
                  <a:pt x="433781" y="0"/>
                </a:moveTo>
                <a:lnTo>
                  <a:pt x="0" y="113055"/>
                </a:lnTo>
                <a:lnTo>
                  <a:pt x="45453" y="287451"/>
                </a:lnTo>
                <a:lnTo>
                  <a:pt x="479234" y="174396"/>
                </a:lnTo>
                <a:lnTo>
                  <a:pt x="433781" y="0"/>
                </a:lnTo>
                <a:close/>
              </a:path>
            </a:pathLst>
          </a:custGeom>
          <a:solidFill>
            <a:srgbClr val="FADAB2"/>
          </a:solidFill>
        </p:spPr>
        <p:txBody>
          <a:bodyPr wrap="square" lIns="0" tIns="0" rIns="0" bIns="0" rtlCol="0"/>
          <a:lstStyle/>
          <a:p>
            <a:endParaRPr/>
          </a:p>
        </p:txBody>
      </p:sp>
      <p:grpSp>
        <p:nvGrpSpPr>
          <p:cNvPr id="44" name="object 44">
            <a:extLst>
              <a:ext uri="{FF2B5EF4-FFF2-40B4-BE49-F238E27FC236}">
                <a16:creationId xmlns:a16="http://schemas.microsoft.com/office/drawing/2014/main" id="{2EC56D64-3F50-A749-8625-360EFA9D48A6}"/>
              </a:ext>
            </a:extLst>
          </p:cNvPr>
          <p:cNvGrpSpPr/>
          <p:nvPr/>
        </p:nvGrpSpPr>
        <p:grpSpPr>
          <a:xfrm>
            <a:off x="1877678" y="3063092"/>
            <a:ext cx="784860" cy="248285"/>
            <a:chOff x="1859372" y="3063092"/>
            <a:chExt cx="784860" cy="248285"/>
          </a:xfrm>
        </p:grpSpPr>
        <p:pic>
          <p:nvPicPr>
            <p:cNvPr id="45" name="object 45">
              <a:extLst>
                <a:ext uri="{FF2B5EF4-FFF2-40B4-BE49-F238E27FC236}">
                  <a16:creationId xmlns:a16="http://schemas.microsoft.com/office/drawing/2014/main" id="{491A45E8-83F4-8A4F-8EEC-BBD1848571A6}"/>
                </a:ext>
              </a:extLst>
            </p:cNvPr>
            <p:cNvPicPr/>
            <p:nvPr/>
          </p:nvPicPr>
          <p:blipFill>
            <a:blip r:embed="rId13" cstate="print"/>
            <a:stretch>
              <a:fillRect/>
            </a:stretch>
          </p:blipFill>
          <p:spPr>
            <a:xfrm>
              <a:off x="1862465" y="3066185"/>
              <a:ext cx="778065" cy="241820"/>
            </a:xfrm>
            <a:prstGeom prst="rect">
              <a:avLst/>
            </a:prstGeom>
          </p:spPr>
        </p:pic>
        <p:sp>
          <p:nvSpPr>
            <p:cNvPr id="46" name="object 46">
              <a:extLst>
                <a:ext uri="{FF2B5EF4-FFF2-40B4-BE49-F238E27FC236}">
                  <a16:creationId xmlns:a16="http://schemas.microsoft.com/office/drawing/2014/main" id="{A8C99E8B-A1AA-6044-8F2E-3713BF7B3C7C}"/>
                </a:ext>
              </a:extLst>
            </p:cNvPr>
            <p:cNvSpPr/>
            <p:nvPr/>
          </p:nvSpPr>
          <p:spPr>
            <a:xfrm>
              <a:off x="1862465" y="3066185"/>
              <a:ext cx="778510" cy="241935"/>
            </a:xfrm>
            <a:custGeom>
              <a:avLst/>
              <a:gdLst/>
              <a:ahLst/>
              <a:cxnLst/>
              <a:rect l="l" t="t" r="r" b="b"/>
              <a:pathLst>
                <a:path w="778510" h="241935">
                  <a:moveTo>
                    <a:pt x="14592" y="241820"/>
                  </a:moveTo>
                  <a:lnTo>
                    <a:pt x="32562" y="217754"/>
                  </a:lnTo>
                  <a:lnTo>
                    <a:pt x="10947" y="196938"/>
                  </a:lnTo>
                  <a:lnTo>
                    <a:pt x="28917" y="172872"/>
                  </a:lnTo>
                  <a:lnTo>
                    <a:pt x="7302" y="151993"/>
                  </a:lnTo>
                  <a:lnTo>
                    <a:pt x="25273" y="127939"/>
                  </a:lnTo>
                  <a:lnTo>
                    <a:pt x="3657" y="107048"/>
                  </a:lnTo>
                  <a:lnTo>
                    <a:pt x="21615" y="82905"/>
                  </a:lnTo>
                  <a:lnTo>
                    <a:pt x="0" y="61975"/>
                  </a:lnTo>
                  <a:lnTo>
                    <a:pt x="763460" y="0"/>
                  </a:lnTo>
                  <a:lnTo>
                    <a:pt x="745490" y="24066"/>
                  </a:lnTo>
                  <a:lnTo>
                    <a:pt x="767105" y="44894"/>
                  </a:lnTo>
                  <a:lnTo>
                    <a:pt x="749134" y="68948"/>
                  </a:lnTo>
                  <a:lnTo>
                    <a:pt x="770763" y="89827"/>
                  </a:lnTo>
                  <a:lnTo>
                    <a:pt x="752779" y="113880"/>
                  </a:lnTo>
                  <a:lnTo>
                    <a:pt x="774407" y="134772"/>
                  </a:lnTo>
                  <a:lnTo>
                    <a:pt x="756437" y="158915"/>
                  </a:lnTo>
                  <a:lnTo>
                    <a:pt x="778065" y="179844"/>
                  </a:lnTo>
                  <a:lnTo>
                    <a:pt x="14592" y="241820"/>
                  </a:lnTo>
                  <a:close/>
                </a:path>
              </a:pathLst>
            </a:custGeom>
            <a:ln w="6184">
              <a:solidFill>
                <a:srgbClr val="414042"/>
              </a:solidFill>
            </a:ln>
          </p:spPr>
          <p:txBody>
            <a:bodyPr wrap="square" lIns="0" tIns="0" rIns="0" bIns="0" rtlCol="0"/>
            <a:lstStyle/>
            <a:p>
              <a:endParaRPr dirty="0"/>
            </a:p>
          </p:txBody>
        </p:sp>
      </p:grpSp>
      <p:grpSp>
        <p:nvGrpSpPr>
          <p:cNvPr id="47" name="object 47">
            <a:extLst>
              <a:ext uri="{FF2B5EF4-FFF2-40B4-BE49-F238E27FC236}">
                <a16:creationId xmlns:a16="http://schemas.microsoft.com/office/drawing/2014/main" id="{C00C7009-70F7-FD44-B3C4-B4A3FD691FF8}"/>
              </a:ext>
            </a:extLst>
          </p:cNvPr>
          <p:cNvGrpSpPr/>
          <p:nvPr/>
        </p:nvGrpSpPr>
        <p:grpSpPr>
          <a:xfrm>
            <a:off x="4101762" y="3074399"/>
            <a:ext cx="780415" cy="225425"/>
            <a:chOff x="4083456" y="3074399"/>
            <a:chExt cx="780415" cy="225425"/>
          </a:xfrm>
        </p:grpSpPr>
        <p:pic>
          <p:nvPicPr>
            <p:cNvPr id="48" name="object 48">
              <a:extLst>
                <a:ext uri="{FF2B5EF4-FFF2-40B4-BE49-F238E27FC236}">
                  <a16:creationId xmlns:a16="http://schemas.microsoft.com/office/drawing/2014/main" id="{BE6C3176-0054-4A4A-BFB1-989F68D3E808}"/>
                </a:ext>
              </a:extLst>
            </p:cNvPr>
            <p:cNvPicPr/>
            <p:nvPr/>
          </p:nvPicPr>
          <p:blipFill>
            <a:blip r:embed="rId14" cstate="print"/>
            <a:stretch>
              <a:fillRect/>
            </a:stretch>
          </p:blipFill>
          <p:spPr>
            <a:xfrm>
              <a:off x="4086549" y="3077492"/>
              <a:ext cx="774179" cy="219214"/>
            </a:xfrm>
            <a:prstGeom prst="rect">
              <a:avLst/>
            </a:prstGeom>
          </p:spPr>
        </p:pic>
        <p:sp>
          <p:nvSpPr>
            <p:cNvPr id="49" name="object 49">
              <a:extLst>
                <a:ext uri="{FF2B5EF4-FFF2-40B4-BE49-F238E27FC236}">
                  <a16:creationId xmlns:a16="http://schemas.microsoft.com/office/drawing/2014/main" id="{B2FD9913-C6F9-9F4A-A0F9-9A3281C5B81F}"/>
                </a:ext>
              </a:extLst>
            </p:cNvPr>
            <p:cNvSpPr/>
            <p:nvPr/>
          </p:nvSpPr>
          <p:spPr>
            <a:xfrm>
              <a:off x="4086549" y="3077492"/>
              <a:ext cx="774700" cy="219710"/>
            </a:xfrm>
            <a:custGeom>
              <a:avLst/>
              <a:gdLst/>
              <a:ahLst/>
              <a:cxnLst/>
              <a:rect l="l" t="t" r="r" b="b"/>
              <a:pathLst>
                <a:path w="774700" h="219710">
                  <a:moveTo>
                    <a:pt x="9194" y="219214"/>
                  </a:moveTo>
                  <a:lnTo>
                    <a:pt x="27876" y="195694"/>
                  </a:lnTo>
                  <a:lnTo>
                    <a:pt x="6896" y="174244"/>
                  </a:lnTo>
                  <a:lnTo>
                    <a:pt x="25590" y="150723"/>
                  </a:lnTo>
                  <a:lnTo>
                    <a:pt x="4597" y="129222"/>
                  </a:lnTo>
                  <a:lnTo>
                    <a:pt x="23279" y="105714"/>
                  </a:lnTo>
                  <a:lnTo>
                    <a:pt x="2311" y="84175"/>
                  </a:lnTo>
                  <a:lnTo>
                    <a:pt x="20980" y="60591"/>
                  </a:lnTo>
                  <a:lnTo>
                    <a:pt x="0" y="39027"/>
                  </a:lnTo>
                  <a:lnTo>
                    <a:pt x="764984" y="0"/>
                  </a:lnTo>
                  <a:lnTo>
                    <a:pt x="746302" y="23507"/>
                  </a:lnTo>
                  <a:lnTo>
                    <a:pt x="767283" y="44970"/>
                  </a:lnTo>
                  <a:lnTo>
                    <a:pt x="748601" y="68478"/>
                  </a:lnTo>
                  <a:lnTo>
                    <a:pt x="769581" y="89992"/>
                  </a:lnTo>
                  <a:lnTo>
                    <a:pt x="750887" y="113499"/>
                  </a:lnTo>
                  <a:lnTo>
                    <a:pt x="771867" y="135026"/>
                  </a:lnTo>
                  <a:lnTo>
                    <a:pt x="753198" y="158623"/>
                  </a:lnTo>
                  <a:lnTo>
                    <a:pt x="774179" y="180187"/>
                  </a:lnTo>
                  <a:lnTo>
                    <a:pt x="9194" y="219214"/>
                  </a:lnTo>
                  <a:close/>
                </a:path>
              </a:pathLst>
            </a:custGeom>
            <a:ln w="6184">
              <a:solidFill>
                <a:srgbClr val="414042"/>
              </a:solidFill>
            </a:ln>
          </p:spPr>
          <p:txBody>
            <a:bodyPr wrap="square" lIns="0" tIns="0" rIns="0" bIns="0" rtlCol="0"/>
            <a:lstStyle/>
            <a:p>
              <a:endParaRPr/>
            </a:p>
          </p:txBody>
        </p:sp>
      </p:grpSp>
      <p:pic>
        <p:nvPicPr>
          <p:cNvPr id="50" name="object 50">
            <a:extLst>
              <a:ext uri="{FF2B5EF4-FFF2-40B4-BE49-F238E27FC236}">
                <a16:creationId xmlns:a16="http://schemas.microsoft.com/office/drawing/2014/main" id="{F0D2E0AD-5C8C-F04E-884E-AE679144E731}"/>
              </a:ext>
            </a:extLst>
          </p:cNvPr>
          <p:cNvPicPr/>
          <p:nvPr/>
        </p:nvPicPr>
        <p:blipFill>
          <a:blip r:embed="rId15" cstate="print"/>
          <a:stretch>
            <a:fillRect/>
          </a:stretch>
        </p:blipFill>
        <p:spPr>
          <a:xfrm>
            <a:off x="1931873" y="4090191"/>
            <a:ext cx="240855" cy="271085"/>
          </a:xfrm>
          <a:prstGeom prst="rect">
            <a:avLst/>
          </a:prstGeom>
        </p:spPr>
      </p:pic>
      <p:pic>
        <p:nvPicPr>
          <p:cNvPr id="51" name="object 51">
            <a:extLst>
              <a:ext uri="{FF2B5EF4-FFF2-40B4-BE49-F238E27FC236}">
                <a16:creationId xmlns:a16="http://schemas.microsoft.com/office/drawing/2014/main" id="{B015FAA9-2EC1-1D49-B4F6-1738EC9220A7}"/>
              </a:ext>
            </a:extLst>
          </p:cNvPr>
          <p:cNvPicPr/>
          <p:nvPr/>
        </p:nvPicPr>
        <p:blipFill>
          <a:blip r:embed="rId16" cstate="print"/>
          <a:stretch>
            <a:fillRect/>
          </a:stretch>
        </p:blipFill>
        <p:spPr>
          <a:xfrm>
            <a:off x="2366873" y="4090191"/>
            <a:ext cx="240855" cy="271085"/>
          </a:xfrm>
          <a:prstGeom prst="rect">
            <a:avLst/>
          </a:prstGeom>
        </p:spPr>
      </p:pic>
      <p:grpSp>
        <p:nvGrpSpPr>
          <p:cNvPr id="52" name="object 52">
            <a:extLst>
              <a:ext uri="{FF2B5EF4-FFF2-40B4-BE49-F238E27FC236}">
                <a16:creationId xmlns:a16="http://schemas.microsoft.com/office/drawing/2014/main" id="{69CF9FCF-CD50-9A41-A0C3-228C9CF18D56}"/>
              </a:ext>
            </a:extLst>
          </p:cNvPr>
          <p:cNvGrpSpPr/>
          <p:nvPr/>
        </p:nvGrpSpPr>
        <p:grpSpPr>
          <a:xfrm>
            <a:off x="2990218" y="3066185"/>
            <a:ext cx="783590" cy="241935"/>
            <a:chOff x="2971912" y="3066185"/>
            <a:chExt cx="783590" cy="241935"/>
          </a:xfrm>
        </p:grpSpPr>
        <p:sp>
          <p:nvSpPr>
            <p:cNvPr id="53" name="object 53">
              <a:extLst>
                <a:ext uri="{FF2B5EF4-FFF2-40B4-BE49-F238E27FC236}">
                  <a16:creationId xmlns:a16="http://schemas.microsoft.com/office/drawing/2014/main" id="{AE7F98AB-CA93-B444-B0F6-322EC745C742}"/>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54" name="object 54">
              <a:extLst>
                <a:ext uri="{FF2B5EF4-FFF2-40B4-BE49-F238E27FC236}">
                  <a16:creationId xmlns:a16="http://schemas.microsoft.com/office/drawing/2014/main" id="{1B2CDAFE-3EE0-3649-9C13-E9A72D0EC356}"/>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pic>
        <p:nvPicPr>
          <p:cNvPr id="55" name="object 55">
            <a:extLst>
              <a:ext uri="{FF2B5EF4-FFF2-40B4-BE49-F238E27FC236}">
                <a16:creationId xmlns:a16="http://schemas.microsoft.com/office/drawing/2014/main" id="{59CC1F83-B667-F848-BABB-1AAB81589FC0}"/>
              </a:ext>
            </a:extLst>
          </p:cNvPr>
          <p:cNvPicPr/>
          <p:nvPr/>
        </p:nvPicPr>
        <p:blipFill>
          <a:blip r:embed="rId17" cstate="print"/>
          <a:stretch>
            <a:fillRect/>
          </a:stretch>
        </p:blipFill>
        <p:spPr>
          <a:xfrm>
            <a:off x="3043917" y="4090191"/>
            <a:ext cx="240855" cy="271085"/>
          </a:xfrm>
          <a:prstGeom prst="rect">
            <a:avLst/>
          </a:prstGeom>
        </p:spPr>
      </p:pic>
      <p:pic>
        <p:nvPicPr>
          <p:cNvPr id="56" name="object 56">
            <a:extLst>
              <a:ext uri="{FF2B5EF4-FFF2-40B4-BE49-F238E27FC236}">
                <a16:creationId xmlns:a16="http://schemas.microsoft.com/office/drawing/2014/main" id="{A028917C-671A-714B-AB1C-CDEFA9FAB1B5}"/>
              </a:ext>
            </a:extLst>
          </p:cNvPr>
          <p:cNvPicPr/>
          <p:nvPr/>
        </p:nvPicPr>
        <p:blipFill>
          <a:blip r:embed="rId18" cstate="print"/>
          <a:stretch>
            <a:fillRect/>
          </a:stretch>
        </p:blipFill>
        <p:spPr>
          <a:xfrm>
            <a:off x="3478917" y="4090191"/>
            <a:ext cx="240855" cy="271085"/>
          </a:xfrm>
          <a:prstGeom prst="rect">
            <a:avLst/>
          </a:prstGeom>
        </p:spPr>
      </p:pic>
      <p:pic>
        <p:nvPicPr>
          <p:cNvPr id="57" name="object 57">
            <a:extLst>
              <a:ext uri="{FF2B5EF4-FFF2-40B4-BE49-F238E27FC236}">
                <a16:creationId xmlns:a16="http://schemas.microsoft.com/office/drawing/2014/main" id="{55C1CDF8-9DD8-DF40-A87B-05AF08292FAA}"/>
              </a:ext>
            </a:extLst>
          </p:cNvPr>
          <p:cNvPicPr/>
          <p:nvPr/>
        </p:nvPicPr>
        <p:blipFill>
          <a:blip r:embed="rId19" cstate="print"/>
          <a:stretch>
            <a:fillRect/>
          </a:stretch>
        </p:blipFill>
        <p:spPr>
          <a:xfrm>
            <a:off x="4154020" y="4090191"/>
            <a:ext cx="240855" cy="271085"/>
          </a:xfrm>
          <a:prstGeom prst="rect">
            <a:avLst/>
          </a:prstGeom>
        </p:spPr>
      </p:pic>
      <p:pic>
        <p:nvPicPr>
          <p:cNvPr id="58" name="object 58">
            <a:extLst>
              <a:ext uri="{FF2B5EF4-FFF2-40B4-BE49-F238E27FC236}">
                <a16:creationId xmlns:a16="http://schemas.microsoft.com/office/drawing/2014/main" id="{51820E40-5BC5-5C43-8C1C-71E7E1CBCC7B}"/>
              </a:ext>
            </a:extLst>
          </p:cNvPr>
          <p:cNvPicPr/>
          <p:nvPr/>
        </p:nvPicPr>
        <p:blipFill>
          <a:blip r:embed="rId20" cstate="print"/>
          <a:stretch>
            <a:fillRect/>
          </a:stretch>
        </p:blipFill>
        <p:spPr>
          <a:xfrm>
            <a:off x="4589014" y="4090191"/>
            <a:ext cx="240855" cy="271085"/>
          </a:xfrm>
          <a:prstGeom prst="rect">
            <a:avLst/>
          </a:prstGeom>
        </p:spPr>
      </p:pic>
      <p:grpSp>
        <p:nvGrpSpPr>
          <p:cNvPr id="59" name="object 59">
            <a:extLst>
              <a:ext uri="{FF2B5EF4-FFF2-40B4-BE49-F238E27FC236}">
                <a16:creationId xmlns:a16="http://schemas.microsoft.com/office/drawing/2014/main" id="{E4A98D51-1446-634B-B090-120B071BDD8F}"/>
              </a:ext>
            </a:extLst>
          </p:cNvPr>
          <p:cNvGrpSpPr/>
          <p:nvPr/>
        </p:nvGrpSpPr>
        <p:grpSpPr>
          <a:xfrm>
            <a:off x="2774994" y="6113241"/>
            <a:ext cx="1080135" cy="1080135"/>
            <a:chOff x="2756688" y="6113241"/>
            <a:chExt cx="1080135" cy="1080135"/>
          </a:xfrm>
        </p:grpSpPr>
        <p:sp>
          <p:nvSpPr>
            <p:cNvPr id="60" name="object 60">
              <a:extLst>
                <a:ext uri="{FF2B5EF4-FFF2-40B4-BE49-F238E27FC236}">
                  <a16:creationId xmlns:a16="http://schemas.microsoft.com/office/drawing/2014/main" id="{016A6365-9C0F-2E4A-A366-5B0D46446A01}"/>
                </a:ext>
              </a:extLst>
            </p:cNvPr>
            <p:cNvSpPr/>
            <p:nvPr/>
          </p:nvSpPr>
          <p:spPr>
            <a:xfrm>
              <a:off x="2763062" y="6119605"/>
              <a:ext cx="1067435" cy="1067435"/>
            </a:xfrm>
            <a:custGeom>
              <a:avLst/>
              <a:gdLst/>
              <a:ahLst/>
              <a:cxnLst/>
              <a:rect l="l" t="t" r="r" b="b"/>
              <a:pathLst>
                <a:path w="1067435" h="1067434">
                  <a:moveTo>
                    <a:pt x="1067269" y="0"/>
                  </a:moveTo>
                  <a:lnTo>
                    <a:pt x="0" y="0"/>
                  </a:lnTo>
                  <a:lnTo>
                    <a:pt x="0" y="1067269"/>
                  </a:lnTo>
                  <a:lnTo>
                    <a:pt x="876414" y="1067269"/>
                  </a:lnTo>
                  <a:lnTo>
                    <a:pt x="1067269" y="867232"/>
                  </a:lnTo>
                  <a:lnTo>
                    <a:pt x="1067269" y="0"/>
                  </a:lnTo>
                  <a:close/>
                </a:path>
              </a:pathLst>
            </a:custGeom>
            <a:solidFill>
              <a:srgbClr val="DCE9F7"/>
            </a:solidFill>
          </p:spPr>
          <p:txBody>
            <a:bodyPr wrap="square" lIns="0" tIns="0" rIns="0" bIns="0" rtlCol="0"/>
            <a:lstStyle/>
            <a:p>
              <a:endParaRPr/>
            </a:p>
          </p:txBody>
        </p:sp>
        <p:sp>
          <p:nvSpPr>
            <p:cNvPr id="61" name="object 61">
              <a:extLst>
                <a:ext uri="{FF2B5EF4-FFF2-40B4-BE49-F238E27FC236}">
                  <a16:creationId xmlns:a16="http://schemas.microsoft.com/office/drawing/2014/main" id="{FCAF5FFD-AAAC-7448-A904-6A5DBAAF0E56}"/>
                </a:ext>
              </a:extLst>
            </p:cNvPr>
            <p:cNvSpPr/>
            <p:nvPr/>
          </p:nvSpPr>
          <p:spPr>
            <a:xfrm>
              <a:off x="2756687" y="6113246"/>
              <a:ext cx="1080135" cy="1080135"/>
            </a:xfrm>
            <a:custGeom>
              <a:avLst/>
              <a:gdLst/>
              <a:ahLst/>
              <a:cxnLst/>
              <a:rect l="l" t="t" r="r" b="b"/>
              <a:pathLst>
                <a:path w="1080135" h="1080134">
                  <a:moveTo>
                    <a:pt x="1080008" y="0"/>
                  </a:moveTo>
                  <a:lnTo>
                    <a:pt x="1067269" y="0"/>
                  </a:lnTo>
                  <a:lnTo>
                    <a:pt x="1067269" y="12738"/>
                  </a:lnTo>
                  <a:lnTo>
                    <a:pt x="1067269" y="871042"/>
                  </a:lnTo>
                  <a:lnTo>
                    <a:pt x="1058049" y="880694"/>
                  </a:lnTo>
                  <a:lnTo>
                    <a:pt x="880694" y="880694"/>
                  </a:lnTo>
                  <a:lnTo>
                    <a:pt x="880694" y="1066622"/>
                  </a:lnTo>
                  <a:lnTo>
                    <a:pt x="880071" y="1067269"/>
                  </a:lnTo>
                  <a:lnTo>
                    <a:pt x="12750" y="1067269"/>
                  </a:lnTo>
                  <a:lnTo>
                    <a:pt x="12750" y="12738"/>
                  </a:lnTo>
                  <a:lnTo>
                    <a:pt x="1067269" y="12738"/>
                  </a:lnTo>
                  <a:lnTo>
                    <a:pt x="1067269" y="0"/>
                  </a:lnTo>
                  <a:lnTo>
                    <a:pt x="0" y="0"/>
                  </a:lnTo>
                  <a:lnTo>
                    <a:pt x="0" y="1080008"/>
                  </a:lnTo>
                  <a:lnTo>
                    <a:pt x="880694" y="1080008"/>
                  </a:lnTo>
                  <a:lnTo>
                    <a:pt x="885532" y="1080008"/>
                  </a:lnTo>
                  <a:lnTo>
                    <a:pt x="897674" y="1067269"/>
                  </a:lnTo>
                  <a:lnTo>
                    <a:pt x="985672" y="975029"/>
                  </a:lnTo>
                  <a:lnTo>
                    <a:pt x="1080008" y="880694"/>
                  </a:lnTo>
                  <a:lnTo>
                    <a:pt x="1075664" y="880694"/>
                  </a:lnTo>
                  <a:lnTo>
                    <a:pt x="1080008" y="876147"/>
                  </a:lnTo>
                  <a:lnTo>
                    <a:pt x="1080008" y="12738"/>
                  </a:lnTo>
                  <a:lnTo>
                    <a:pt x="1080008" y="0"/>
                  </a:lnTo>
                  <a:close/>
                </a:path>
              </a:pathLst>
            </a:custGeom>
            <a:solidFill>
              <a:srgbClr val="C4DCF2"/>
            </a:solidFill>
          </p:spPr>
          <p:txBody>
            <a:bodyPr wrap="square" lIns="0" tIns="0" rIns="0" bIns="0" rtlCol="0"/>
            <a:lstStyle/>
            <a:p>
              <a:endParaRPr/>
            </a:p>
          </p:txBody>
        </p:sp>
      </p:grpSp>
      <p:grpSp>
        <p:nvGrpSpPr>
          <p:cNvPr id="62" name="object 62">
            <a:extLst>
              <a:ext uri="{FF2B5EF4-FFF2-40B4-BE49-F238E27FC236}">
                <a16:creationId xmlns:a16="http://schemas.microsoft.com/office/drawing/2014/main" id="{F9676024-02F8-D04E-8DAC-D0E4A52AA4E9}"/>
              </a:ext>
            </a:extLst>
          </p:cNvPr>
          <p:cNvGrpSpPr/>
          <p:nvPr/>
        </p:nvGrpSpPr>
        <p:grpSpPr>
          <a:xfrm>
            <a:off x="4020511" y="6113241"/>
            <a:ext cx="1080135" cy="1080135"/>
            <a:chOff x="4002205" y="6113241"/>
            <a:chExt cx="1080135" cy="1080135"/>
          </a:xfrm>
        </p:grpSpPr>
        <p:sp>
          <p:nvSpPr>
            <p:cNvPr id="63" name="object 63">
              <a:extLst>
                <a:ext uri="{FF2B5EF4-FFF2-40B4-BE49-F238E27FC236}">
                  <a16:creationId xmlns:a16="http://schemas.microsoft.com/office/drawing/2014/main" id="{27CA08C5-F4D6-EA44-998F-709913D82096}"/>
                </a:ext>
              </a:extLst>
            </p:cNvPr>
            <p:cNvSpPr/>
            <p:nvPr/>
          </p:nvSpPr>
          <p:spPr>
            <a:xfrm>
              <a:off x="4008579" y="6119605"/>
              <a:ext cx="1067435" cy="1067435"/>
            </a:xfrm>
            <a:custGeom>
              <a:avLst/>
              <a:gdLst/>
              <a:ahLst/>
              <a:cxnLst/>
              <a:rect l="l" t="t" r="r" b="b"/>
              <a:pathLst>
                <a:path w="1067435" h="1067434">
                  <a:moveTo>
                    <a:pt x="1067269" y="0"/>
                  </a:moveTo>
                  <a:lnTo>
                    <a:pt x="0" y="0"/>
                  </a:lnTo>
                  <a:lnTo>
                    <a:pt x="0" y="1067269"/>
                  </a:lnTo>
                  <a:lnTo>
                    <a:pt x="876414" y="1067269"/>
                  </a:lnTo>
                  <a:lnTo>
                    <a:pt x="1067269" y="867232"/>
                  </a:lnTo>
                  <a:lnTo>
                    <a:pt x="1067269" y="0"/>
                  </a:lnTo>
                  <a:close/>
                </a:path>
              </a:pathLst>
            </a:custGeom>
            <a:solidFill>
              <a:srgbClr val="F8F5EA"/>
            </a:solidFill>
          </p:spPr>
          <p:txBody>
            <a:bodyPr wrap="square" lIns="0" tIns="0" rIns="0" bIns="0" rtlCol="0"/>
            <a:lstStyle/>
            <a:p>
              <a:endParaRPr/>
            </a:p>
          </p:txBody>
        </p:sp>
        <p:sp>
          <p:nvSpPr>
            <p:cNvPr id="64" name="object 64">
              <a:extLst>
                <a:ext uri="{FF2B5EF4-FFF2-40B4-BE49-F238E27FC236}">
                  <a16:creationId xmlns:a16="http://schemas.microsoft.com/office/drawing/2014/main" id="{7D9E9DF2-B5B4-8149-9F6F-07F7F2512AD9}"/>
                </a:ext>
              </a:extLst>
            </p:cNvPr>
            <p:cNvSpPr/>
            <p:nvPr/>
          </p:nvSpPr>
          <p:spPr>
            <a:xfrm>
              <a:off x="4002202" y="6113246"/>
              <a:ext cx="1080135" cy="1080135"/>
            </a:xfrm>
            <a:custGeom>
              <a:avLst/>
              <a:gdLst/>
              <a:ahLst/>
              <a:cxnLst/>
              <a:rect l="l" t="t" r="r" b="b"/>
              <a:pathLst>
                <a:path w="1080135" h="1080134">
                  <a:moveTo>
                    <a:pt x="1080008" y="0"/>
                  </a:moveTo>
                  <a:lnTo>
                    <a:pt x="1067269" y="0"/>
                  </a:lnTo>
                  <a:lnTo>
                    <a:pt x="1067269" y="12738"/>
                  </a:lnTo>
                  <a:lnTo>
                    <a:pt x="1067269" y="871042"/>
                  </a:lnTo>
                  <a:lnTo>
                    <a:pt x="1058049" y="880694"/>
                  </a:lnTo>
                  <a:lnTo>
                    <a:pt x="880694" y="880694"/>
                  </a:lnTo>
                  <a:lnTo>
                    <a:pt x="880694" y="1066622"/>
                  </a:lnTo>
                  <a:lnTo>
                    <a:pt x="880071" y="1067269"/>
                  </a:lnTo>
                  <a:lnTo>
                    <a:pt x="12750" y="1067269"/>
                  </a:lnTo>
                  <a:lnTo>
                    <a:pt x="12750" y="12738"/>
                  </a:lnTo>
                  <a:lnTo>
                    <a:pt x="1067269" y="12738"/>
                  </a:lnTo>
                  <a:lnTo>
                    <a:pt x="1067269" y="0"/>
                  </a:lnTo>
                  <a:lnTo>
                    <a:pt x="0" y="0"/>
                  </a:lnTo>
                  <a:lnTo>
                    <a:pt x="0" y="1080008"/>
                  </a:lnTo>
                  <a:lnTo>
                    <a:pt x="880694" y="1080008"/>
                  </a:lnTo>
                  <a:lnTo>
                    <a:pt x="885532" y="1080008"/>
                  </a:lnTo>
                  <a:lnTo>
                    <a:pt x="897686" y="1067269"/>
                  </a:lnTo>
                  <a:lnTo>
                    <a:pt x="985812" y="974890"/>
                  </a:lnTo>
                  <a:lnTo>
                    <a:pt x="1080008" y="880694"/>
                  </a:lnTo>
                  <a:lnTo>
                    <a:pt x="1075664" y="880694"/>
                  </a:lnTo>
                  <a:lnTo>
                    <a:pt x="1080008" y="876147"/>
                  </a:lnTo>
                  <a:lnTo>
                    <a:pt x="1080008" y="12738"/>
                  </a:lnTo>
                  <a:lnTo>
                    <a:pt x="1080008" y="0"/>
                  </a:lnTo>
                  <a:close/>
                </a:path>
              </a:pathLst>
            </a:custGeom>
            <a:solidFill>
              <a:srgbClr val="FFE5BC"/>
            </a:solidFill>
          </p:spPr>
          <p:txBody>
            <a:bodyPr wrap="square" lIns="0" tIns="0" rIns="0" bIns="0" rtlCol="0"/>
            <a:lstStyle/>
            <a:p>
              <a:endParaRPr/>
            </a:p>
          </p:txBody>
        </p:sp>
      </p:grpSp>
      <p:grpSp>
        <p:nvGrpSpPr>
          <p:cNvPr id="65" name="object 65">
            <a:extLst>
              <a:ext uri="{FF2B5EF4-FFF2-40B4-BE49-F238E27FC236}">
                <a16:creationId xmlns:a16="http://schemas.microsoft.com/office/drawing/2014/main" id="{454CBBEA-EC8D-0845-B9A5-AF3AA76F0F2F}"/>
              </a:ext>
            </a:extLst>
          </p:cNvPr>
          <p:cNvGrpSpPr/>
          <p:nvPr/>
        </p:nvGrpSpPr>
        <p:grpSpPr>
          <a:xfrm>
            <a:off x="3870596" y="1277791"/>
            <a:ext cx="267970" cy="263525"/>
            <a:chOff x="3852290" y="1277791"/>
            <a:chExt cx="267970" cy="263525"/>
          </a:xfrm>
        </p:grpSpPr>
        <p:pic>
          <p:nvPicPr>
            <p:cNvPr id="66" name="object 66">
              <a:extLst>
                <a:ext uri="{FF2B5EF4-FFF2-40B4-BE49-F238E27FC236}">
                  <a16:creationId xmlns:a16="http://schemas.microsoft.com/office/drawing/2014/main" id="{2C4DA450-342C-084F-9D74-08E35E72C166}"/>
                </a:ext>
              </a:extLst>
            </p:cNvPr>
            <p:cNvPicPr/>
            <p:nvPr/>
          </p:nvPicPr>
          <p:blipFill>
            <a:blip r:embed="rId21" cstate="print"/>
            <a:stretch>
              <a:fillRect/>
            </a:stretch>
          </p:blipFill>
          <p:spPr>
            <a:xfrm>
              <a:off x="3941833" y="1277791"/>
              <a:ext cx="83070" cy="94322"/>
            </a:xfrm>
            <a:prstGeom prst="rect">
              <a:avLst/>
            </a:prstGeom>
          </p:spPr>
        </p:pic>
        <p:sp>
          <p:nvSpPr>
            <p:cNvPr id="67" name="object 67">
              <a:extLst>
                <a:ext uri="{FF2B5EF4-FFF2-40B4-BE49-F238E27FC236}">
                  <a16:creationId xmlns:a16="http://schemas.microsoft.com/office/drawing/2014/main" id="{D34329BC-89ED-6040-8DC7-DC3B58E16126}"/>
                </a:ext>
              </a:extLst>
            </p:cNvPr>
            <p:cNvSpPr/>
            <p:nvPr/>
          </p:nvSpPr>
          <p:spPr>
            <a:xfrm>
              <a:off x="3852290" y="1318526"/>
              <a:ext cx="267970" cy="222885"/>
            </a:xfrm>
            <a:custGeom>
              <a:avLst/>
              <a:gdLst/>
              <a:ahLst/>
              <a:cxnLst/>
              <a:rect l="l" t="t" r="r" b="b"/>
              <a:pathLst>
                <a:path w="267970" h="222884">
                  <a:moveTo>
                    <a:pt x="81330" y="33769"/>
                  </a:moveTo>
                  <a:lnTo>
                    <a:pt x="12623" y="59334"/>
                  </a:lnTo>
                  <a:lnTo>
                    <a:pt x="12306" y="59702"/>
                  </a:lnTo>
                  <a:lnTo>
                    <a:pt x="11874" y="59931"/>
                  </a:lnTo>
                  <a:lnTo>
                    <a:pt x="5194" y="60972"/>
                  </a:lnTo>
                  <a:lnTo>
                    <a:pt x="0" y="66497"/>
                  </a:lnTo>
                  <a:lnTo>
                    <a:pt x="0" y="216407"/>
                  </a:lnTo>
                  <a:lnTo>
                    <a:pt x="6248" y="222669"/>
                  </a:lnTo>
                  <a:lnTo>
                    <a:pt x="261226" y="222669"/>
                  </a:lnTo>
                  <a:lnTo>
                    <a:pt x="267487" y="216407"/>
                  </a:lnTo>
                  <a:lnTo>
                    <a:pt x="267487" y="194716"/>
                  </a:lnTo>
                  <a:lnTo>
                    <a:pt x="27939" y="194716"/>
                  </a:lnTo>
                  <a:lnTo>
                    <a:pt x="27939" y="153860"/>
                  </a:lnTo>
                  <a:lnTo>
                    <a:pt x="267487" y="153860"/>
                  </a:lnTo>
                  <a:lnTo>
                    <a:pt x="267487" y="125895"/>
                  </a:lnTo>
                  <a:lnTo>
                    <a:pt x="27939" y="125895"/>
                  </a:lnTo>
                  <a:lnTo>
                    <a:pt x="27939" y="87452"/>
                  </a:lnTo>
                  <a:lnTo>
                    <a:pt x="267487" y="87452"/>
                  </a:lnTo>
                  <a:lnTo>
                    <a:pt x="267373" y="72961"/>
                  </a:lnTo>
                  <a:lnTo>
                    <a:pt x="266231" y="63995"/>
                  </a:lnTo>
                  <a:lnTo>
                    <a:pt x="133489" y="63995"/>
                  </a:lnTo>
                  <a:lnTo>
                    <a:pt x="131076" y="63969"/>
                  </a:lnTo>
                  <a:lnTo>
                    <a:pt x="91300" y="51866"/>
                  </a:lnTo>
                  <a:lnTo>
                    <a:pt x="83299" y="41020"/>
                  </a:lnTo>
                  <a:lnTo>
                    <a:pt x="81330" y="33769"/>
                  </a:lnTo>
                  <a:close/>
                </a:path>
                <a:path w="267970" h="222884">
                  <a:moveTo>
                    <a:pt x="267487" y="153860"/>
                  </a:moveTo>
                  <a:lnTo>
                    <a:pt x="239522" y="153860"/>
                  </a:lnTo>
                  <a:lnTo>
                    <a:pt x="239522" y="194716"/>
                  </a:lnTo>
                  <a:lnTo>
                    <a:pt x="267487" y="194716"/>
                  </a:lnTo>
                  <a:lnTo>
                    <a:pt x="267487" y="153860"/>
                  </a:lnTo>
                  <a:close/>
                </a:path>
                <a:path w="267970" h="222884">
                  <a:moveTo>
                    <a:pt x="267487" y="87452"/>
                  </a:moveTo>
                  <a:lnTo>
                    <a:pt x="239522" y="87452"/>
                  </a:lnTo>
                  <a:lnTo>
                    <a:pt x="239522" y="125895"/>
                  </a:lnTo>
                  <a:lnTo>
                    <a:pt x="267487" y="125895"/>
                  </a:lnTo>
                  <a:lnTo>
                    <a:pt x="267487" y="87452"/>
                  </a:lnTo>
                  <a:close/>
                </a:path>
                <a:path w="267970" h="222884">
                  <a:moveTo>
                    <a:pt x="180149" y="0"/>
                  </a:moveTo>
                  <a:lnTo>
                    <a:pt x="181978" y="6095"/>
                  </a:lnTo>
                  <a:lnTo>
                    <a:pt x="183007" y="12026"/>
                  </a:lnTo>
                  <a:lnTo>
                    <a:pt x="183007" y="17259"/>
                  </a:lnTo>
                  <a:lnTo>
                    <a:pt x="163855" y="57201"/>
                  </a:lnTo>
                  <a:lnTo>
                    <a:pt x="133489" y="63995"/>
                  </a:lnTo>
                  <a:lnTo>
                    <a:pt x="266231" y="63995"/>
                  </a:lnTo>
                  <a:lnTo>
                    <a:pt x="245506" y="31000"/>
                  </a:lnTo>
                  <a:lnTo>
                    <a:pt x="209301" y="5973"/>
                  </a:lnTo>
                  <a:lnTo>
                    <a:pt x="188271" y="478"/>
                  </a:lnTo>
                  <a:lnTo>
                    <a:pt x="180149" y="0"/>
                  </a:lnTo>
                  <a:close/>
                </a:path>
              </a:pathLst>
            </a:custGeom>
            <a:solidFill>
              <a:srgbClr val="F2632D"/>
            </a:solidFill>
          </p:spPr>
          <p:txBody>
            <a:bodyPr wrap="square" lIns="0" tIns="0" rIns="0" bIns="0" rtlCol="0"/>
            <a:lstStyle/>
            <a:p>
              <a:endParaRPr/>
            </a:p>
          </p:txBody>
        </p:sp>
      </p:grpSp>
      <p:grpSp>
        <p:nvGrpSpPr>
          <p:cNvPr id="68" name="object 68">
            <a:extLst>
              <a:ext uri="{FF2B5EF4-FFF2-40B4-BE49-F238E27FC236}">
                <a16:creationId xmlns:a16="http://schemas.microsoft.com/office/drawing/2014/main" id="{D9D04D26-0CBD-D541-BD8B-A8D0D4167E80}"/>
              </a:ext>
            </a:extLst>
          </p:cNvPr>
          <p:cNvGrpSpPr/>
          <p:nvPr/>
        </p:nvGrpSpPr>
        <p:grpSpPr>
          <a:xfrm>
            <a:off x="2683271" y="1640284"/>
            <a:ext cx="318770" cy="281305"/>
            <a:chOff x="2664965" y="1640284"/>
            <a:chExt cx="318770" cy="281305"/>
          </a:xfrm>
        </p:grpSpPr>
        <p:pic>
          <p:nvPicPr>
            <p:cNvPr id="69" name="object 69">
              <a:extLst>
                <a:ext uri="{FF2B5EF4-FFF2-40B4-BE49-F238E27FC236}">
                  <a16:creationId xmlns:a16="http://schemas.microsoft.com/office/drawing/2014/main" id="{1DE2D1B7-BF86-EE44-890E-664245EAD125}"/>
                </a:ext>
              </a:extLst>
            </p:cNvPr>
            <p:cNvPicPr/>
            <p:nvPr/>
          </p:nvPicPr>
          <p:blipFill>
            <a:blip r:embed="rId22" cstate="print"/>
            <a:stretch>
              <a:fillRect/>
            </a:stretch>
          </p:blipFill>
          <p:spPr>
            <a:xfrm>
              <a:off x="2784358" y="1640284"/>
              <a:ext cx="77241" cy="196214"/>
            </a:xfrm>
            <a:prstGeom prst="rect">
              <a:avLst/>
            </a:prstGeom>
          </p:spPr>
        </p:pic>
        <p:sp>
          <p:nvSpPr>
            <p:cNvPr id="70" name="object 70">
              <a:extLst>
                <a:ext uri="{FF2B5EF4-FFF2-40B4-BE49-F238E27FC236}">
                  <a16:creationId xmlns:a16="http://schemas.microsoft.com/office/drawing/2014/main" id="{321BC93C-A172-C44A-AC13-2F1F0BB09992}"/>
                </a:ext>
              </a:extLst>
            </p:cNvPr>
            <p:cNvSpPr/>
            <p:nvPr/>
          </p:nvSpPr>
          <p:spPr>
            <a:xfrm>
              <a:off x="2664965" y="1761900"/>
              <a:ext cx="318770" cy="159385"/>
            </a:xfrm>
            <a:custGeom>
              <a:avLst/>
              <a:gdLst/>
              <a:ahLst/>
              <a:cxnLst/>
              <a:rect l="l" t="t" r="r" b="b"/>
              <a:pathLst>
                <a:path w="318769" h="159385">
                  <a:moveTo>
                    <a:pt x="110388" y="3835"/>
                  </a:moveTo>
                  <a:lnTo>
                    <a:pt x="66131" y="15021"/>
                  </a:lnTo>
                  <a:lnTo>
                    <a:pt x="31186" y="32257"/>
                  </a:lnTo>
                  <a:lnTo>
                    <a:pt x="8245" y="54209"/>
                  </a:lnTo>
                  <a:lnTo>
                    <a:pt x="0" y="79540"/>
                  </a:lnTo>
                  <a:lnTo>
                    <a:pt x="12501" y="110495"/>
                  </a:lnTo>
                  <a:lnTo>
                    <a:pt x="46593" y="135778"/>
                  </a:lnTo>
                  <a:lnTo>
                    <a:pt x="97158" y="152827"/>
                  </a:lnTo>
                  <a:lnTo>
                    <a:pt x="159080" y="159080"/>
                  </a:lnTo>
                  <a:lnTo>
                    <a:pt x="221001" y="152827"/>
                  </a:lnTo>
                  <a:lnTo>
                    <a:pt x="271567" y="135778"/>
                  </a:lnTo>
                  <a:lnTo>
                    <a:pt x="297104" y="116839"/>
                  </a:lnTo>
                  <a:lnTo>
                    <a:pt x="223837" y="116839"/>
                  </a:lnTo>
                  <a:lnTo>
                    <a:pt x="216713" y="115402"/>
                  </a:lnTo>
                  <a:lnTo>
                    <a:pt x="210896" y="111480"/>
                  </a:lnTo>
                  <a:lnTo>
                    <a:pt x="206974" y="105663"/>
                  </a:lnTo>
                  <a:lnTo>
                    <a:pt x="205536" y="98539"/>
                  </a:lnTo>
                  <a:lnTo>
                    <a:pt x="206974" y="91420"/>
                  </a:lnTo>
                  <a:lnTo>
                    <a:pt x="210896" y="85602"/>
                  </a:lnTo>
                  <a:lnTo>
                    <a:pt x="213858" y="83604"/>
                  </a:lnTo>
                  <a:lnTo>
                    <a:pt x="128397" y="83604"/>
                  </a:lnTo>
                  <a:lnTo>
                    <a:pt x="121387" y="82190"/>
                  </a:lnTo>
                  <a:lnTo>
                    <a:pt x="115663" y="78335"/>
                  </a:lnTo>
                  <a:lnTo>
                    <a:pt x="111803" y="72615"/>
                  </a:lnTo>
                  <a:lnTo>
                    <a:pt x="110388" y="65608"/>
                  </a:lnTo>
                  <a:lnTo>
                    <a:pt x="110388" y="3835"/>
                  </a:lnTo>
                  <a:close/>
                </a:path>
                <a:path w="318769" h="159385">
                  <a:moveTo>
                    <a:pt x="317878" y="80238"/>
                  </a:moveTo>
                  <a:lnTo>
                    <a:pt x="223837" y="80238"/>
                  </a:lnTo>
                  <a:lnTo>
                    <a:pt x="230961" y="81678"/>
                  </a:lnTo>
                  <a:lnTo>
                    <a:pt x="236778" y="85602"/>
                  </a:lnTo>
                  <a:lnTo>
                    <a:pt x="240700" y="91420"/>
                  </a:lnTo>
                  <a:lnTo>
                    <a:pt x="242138" y="98539"/>
                  </a:lnTo>
                  <a:lnTo>
                    <a:pt x="240700" y="105663"/>
                  </a:lnTo>
                  <a:lnTo>
                    <a:pt x="236778" y="111480"/>
                  </a:lnTo>
                  <a:lnTo>
                    <a:pt x="230961" y="115402"/>
                  </a:lnTo>
                  <a:lnTo>
                    <a:pt x="223837" y="116839"/>
                  </a:lnTo>
                  <a:lnTo>
                    <a:pt x="297104" y="116839"/>
                  </a:lnTo>
                  <a:lnTo>
                    <a:pt x="305659" y="110495"/>
                  </a:lnTo>
                  <a:lnTo>
                    <a:pt x="317878" y="80238"/>
                  </a:lnTo>
                  <a:close/>
                </a:path>
                <a:path w="318769" h="159385">
                  <a:moveTo>
                    <a:pt x="159080" y="0"/>
                  </a:moveTo>
                  <a:lnTo>
                    <a:pt x="154800" y="0"/>
                  </a:lnTo>
                  <a:lnTo>
                    <a:pt x="146392" y="317"/>
                  </a:lnTo>
                  <a:lnTo>
                    <a:pt x="146392" y="65608"/>
                  </a:lnTo>
                  <a:lnTo>
                    <a:pt x="144979" y="72615"/>
                  </a:lnTo>
                  <a:lnTo>
                    <a:pt x="141123" y="78335"/>
                  </a:lnTo>
                  <a:lnTo>
                    <a:pt x="135404" y="82190"/>
                  </a:lnTo>
                  <a:lnTo>
                    <a:pt x="128397" y="83604"/>
                  </a:lnTo>
                  <a:lnTo>
                    <a:pt x="213858" y="83604"/>
                  </a:lnTo>
                  <a:lnTo>
                    <a:pt x="216713" y="81678"/>
                  </a:lnTo>
                  <a:lnTo>
                    <a:pt x="223837" y="80238"/>
                  </a:lnTo>
                  <a:lnTo>
                    <a:pt x="317878" y="80238"/>
                  </a:lnTo>
                  <a:lnTo>
                    <a:pt x="318160" y="79540"/>
                  </a:lnTo>
                  <a:lnTo>
                    <a:pt x="305659" y="48579"/>
                  </a:lnTo>
                  <a:lnTo>
                    <a:pt x="271567" y="23296"/>
                  </a:lnTo>
                  <a:lnTo>
                    <a:pt x="221001" y="6250"/>
                  </a:lnTo>
                  <a:lnTo>
                    <a:pt x="159080" y="0"/>
                  </a:lnTo>
                  <a:close/>
                </a:path>
              </a:pathLst>
            </a:custGeom>
            <a:solidFill>
              <a:srgbClr val="F2632D"/>
            </a:solidFill>
          </p:spPr>
          <p:txBody>
            <a:bodyPr wrap="square" lIns="0" tIns="0" rIns="0" bIns="0" rtlCol="0"/>
            <a:lstStyle/>
            <a:p>
              <a:endParaRPr/>
            </a:p>
          </p:txBody>
        </p:sp>
      </p:grpSp>
      <p:grpSp>
        <p:nvGrpSpPr>
          <p:cNvPr id="71" name="object 71">
            <a:extLst>
              <a:ext uri="{FF2B5EF4-FFF2-40B4-BE49-F238E27FC236}">
                <a16:creationId xmlns:a16="http://schemas.microsoft.com/office/drawing/2014/main" id="{216F3EC7-A5AF-B140-B016-27C7414EF499}"/>
              </a:ext>
            </a:extLst>
          </p:cNvPr>
          <p:cNvGrpSpPr/>
          <p:nvPr/>
        </p:nvGrpSpPr>
        <p:grpSpPr>
          <a:xfrm>
            <a:off x="3415519" y="1657676"/>
            <a:ext cx="372110" cy="272415"/>
            <a:chOff x="3397213" y="1657676"/>
            <a:chExt cx="372110" cy="272415"/>
          </a:xfrm>
        </p:grpSpPr>
        <p:sp>
          <p:nvSpPr>
            <p:cNvPr id="72" name="object 72">
              <a:extLst>
                <a:ext uri="{FF2B5EF4-FFF2-40B4-BE49-F238E27FC236}">
                  <a16:creationId xmlns:a16="http://schemas.microsoft.com/office/drawing/2014/main" id="{A9C777E1-5BBE-AD4C-A2C0-EC275F0D2E17}"/>
                </a:ext>
              </a:extLst>
            </p:cNvPr>
            <p:cNvSpPr/>
            <p:nvPr/>
          </p:nvSpPr>
          <p:spPr>
            <a:xfrm>
              <a:off x="3456698" y="1657679"/>
              <a:ext cx="252729" cy="272415"/>
            </a:xfrm>
            <a:custGeom>
              <a:avLst/>
              <a:gdLst/>
              <a:ahLst/>
              <a:cxnLst/>
              <a:rect l="l" t="t" r="r" b="b"/>
              <a:pathLst>
                <a:path w="252729" h="272414">
                  <a:moveTo>
                    <a:pt x="137147" y="4838"/>
                  </a:moveTo>
                  <a:lnTo>
                    <a:pt x="132308" y="0"/>
                  </a:lnTo>
                  <a:lnTo>
                    <a:pt x="120383" y="0"/>
                  </a:lnTo>
                  <a:lnTo>
                    <a:pt x="115544" y="4838"/>
                  </a:lnTo>
                  <a:lnTo>
                    <a:pt x="115544" y="53911"/>
                  </a:lnTo>
                  <a:lnTo>
                    <a:pt x="119100" y="53555"/>
                  </a:lnTo>
                  <a:lnTo>
                    <a:pt x="122694" y="53365"/>
                  </a:lnTo>
                  <a:lnTo>
                    <a:pt x="129997" y="53365"/>
                  </a:lnTo>
                  <a:lnTo>
                    <a:pt x="133591" y="53555"/>
                  </a:lnTo>
                  <a:lnTo>
                    <a:pt x="137147" y="53911"/>
                  </a:lnTo>
                  <a:lnTo>
                    <a:pt x="137147" y="4838"/>
                  </a:lnTo>
                  <a:close/>
                </a:path>
                <a:path w="252729" h="272414">
                  <a:moveTo>
                    <a:pt x="193408" y="255473"/>
                  </a:moveTo>
                  <a:lnTo>
                    <a:pt x="188569" y="250634"/>
                  </a:lnTo>
                  <a:lnTo>
                    <a:pt x="64122" y="250634"/>
                  </a:lnTo>
                  <a:lnTo>
                    <a:pt x="59283" y="255473"/>
                  </a:lnTo>
                  <a:lnTo>
                    <a:pt x="59283" y="267398"/>
                  </a:lnTo>
                  <a:lnTo>
                    <a:pt x="64122" y="272237"/>
                  </a:lnTo>
                  <a:lnTo>
                    <a:pt x="182600" y="272237"/>
                  </a:lnTo>
                  <a:lnTo>
                    <a:pt x="188569" y="272237"/>
                  </a:lnTo>
                  <a:lnTo>
                    <a:pt x="193408" y="267398"/>
                  </a:lnTo>
                  <a:lnTo>
                    <a:pt x="193408" y="255473"/>
                  </a:lnTo>
                  <a:close/>
                </a:path>
                <a:path w="252729" h="272414">
                  <a:moveTo>
                    <a:pt x="252691" y="204635"/>
                  </a:moveTo>
                  <a:lnTo>
                    <a:pt x="247853" y="199796"/>
                  </a:lnTo>
                  <a:lnTo>
                    <a:pt x="4838" y="199796"/>
                  </a:lnTo>
                  <a:lnTo>
                    <a:pt x="0" y="204635"/>
                  </a:lnTo>
                  <a:lnTo>
                    <a:pt x="0" y="216560"/>
                  </a:lnTo>
                  <a:lnTo>
                    <a:pt x="4838" y="221399"/>
                  </a:lnTo>
                  <a:lnTo>
                    <a:pt x="241884" y="221399"/>
                  </a:lnTo>
                  <a:lnTo>
                    <a:pt x="247853" y="221399"/>
                  </a:lnTo>
                  <a:lnTo>
                    <a:pt x="252691" y="216560"/>
                  </a:lnTo>
                  <a:lnTo>
                    <a:pt x="252691" y="204635"/>
                  </a:lnTo>
                  <a:close/>
                </a:path>
              </a:pathLst>
            </a:custGeom>
            <a:solidFill>
              <a:srgbClr val="F2632D"/>
            </a:solidFill>
          </p:spPr>
          <p:txBody>
            <a:bodyPr wrap="square" lIns="0" tIns="0" rIns="0" bIns="0" rtlCol="0"/>
            <a:lstStyle/>
            <a:p>
              <a:endParaRPr/>
            </a:p>
          </p:txBody>
        </p:sp>
        <p:pic>
          <p:nvPicPr>
            <p:cNvPr id="73" name="object 73">
              <a:extLst>
                <a:ext uri="{FF2B5EF4-FFF2-40B4-BE49-F238E27FC236}">
                  <a16:creationId xmlns:a16="http://schemas.microsoft.com/office/drawing/2014/main" id="{4C6DDFA1-9221-FF4F-974A-7D543AE7EDAF}"/>
                </a:ext>
              </a:extLst>
            </p:cNvPr>
            <p:cNvPicPr/>
            <p:nvPr/>
          </p:nvPicPr>
          <p:blipFill>
            <a:blip r:embed="rId23" cstate="print"/>
            <a:stretch>
              <a:fillRect/>
            </a:stretch>
          </p:blipFill>
          <p:spPr>
            <a:xfrm>
              <a:off x="3626561" y="1676092"/>
              <a:ext cx="97814" cy="97815"/>
            </a:xfrm>
            <a:prstGeom prst="rect">
              <a:avLst/>
            </a:prstGeom>
          </p:spPr>
        </p:pic>
        <p:pic>
          <p:nvPicPr>
            <p:cNvPr id="74" name="object 74">
              <a:extLst>
                <a:ext uri="{FF2B5EF4-FFF2-40B4-BE49-F238E27FC236}">
                  <a16:creationId xmlns:a16="http://schemas.microsoft.com/office/drawing/2014/main" id="{084D692C-A349-944A-A324-BD7856B15667}"/>
                </a:ext>
              </a:extLst>
            </p:cNvPr>
            <p:cNvPicPr/>
            <p:nvPr/>
          </p:nvPicPr>
          <p:blipFill>
            <a:blip r:embed="rId24" cstate="print"/>
            <a:stretch>
              <a:fillRect/>
            </a:stretch>
          </p:blipFill>
          <p:spPr>
            <a:xfrm>
              <a:off x="3441719" y="1676084"/>
              <a:ext cx="97802" cy="97826"/>
            </a:xfrm>
            <a:prstGeom prst="rect">
              <a:avLst/>
            </a:prstGeom>
          </p:spPr>
        </p:pic>
        <p:sp>
          <p:nvSpPr>
            <p:cNvPr id="75" name="object 75">
              <a:extLst>
                <a:ext uri="{FF2B5EF4-FFF2-40B4-BE49-F238E27FC236}">
                  <a16:creationId xmlns:a16="http://schemas.microsoft.com/office/drawing/2014/main" id="{12EA9557-F326-B345-831B-E12B6D488BC5}"/>
                </a:ext>
              </a:extLst>
            </p:cNvPr>
            <p:cNvSpPr/>
            <p:nvPr/>
          </p:nvSpPr>
          <p:spPr>
            <a:xfrm>
              <a:off x="3397213" y="1732643"/>
              <a:ext cx="372110" cy="95885"/>
            </a:xfrm>
            <a:custGeom>
              <a:avLst/>
              <a:gdLst/>
              <a:ahLst/>
              <a:cxnLst/>
              <a:rect l="l" t="t" r="r" b="b"/>
              <a:pathLst>
                <a:path w="372110" h="95885">
                  <a:moveTo>
                    <a:pt x="185826" y="0"/>
                  </a:moveTo>
                  <a:lnTo>
                    <a:pt x="155269" y="5703"/>
                  </a:lnTo>
                  <a:lnTo>
                    <a:pt x="129657" y="21374"/>
                  </a:lnTo>
                  <a:lnTo>
                    <a:pt x="111127" y="44855"/>
                  </a:lnTo>
                  <a:lnTo>
                    <a:pt x="101815" y="73990"/>
                  </a:lnTo>
                  <a:lnTo>
                    <a:pt x="4838" y="73990"/>
                  </a:lnTo>
                  <a:lnTo>
                    <a:pt x="0" y="78828"/>
                  </a:lnTo>
                  <a:lnTo>
                    <a:pt x="0" y="90754"/>
                  </a:lnTo>
                  <a:lnTo>
                    <a:pt x="4838" y="95592"/>
                  </a:lnTo>
                  <a:lnTo>
                    <a:pt x="366826" y="95592"/>
                  </a:lnTo>
                  <a:lnTo>
                    <a:pt x="371665" y="90754"/>
                  </a:lnTo>
                  <a:lnTo>
                    <a:pt x="371665" y="78828"/>
                  </a:lnTo>
                  <a:lnTo>
                    <a:pt x="366826" y="73990"/>
                  </a:lnTo>
                  <a:lnTo>
                    <a:pt x="360857" y="73990"/>
                  </a:lnTo>
                  <a:lnTo>
                    <a:pt x="269849" y="73990"/>
                  </a:lnTo>
                  <a:lnTo>
                    <a:pt x="260535" y="44855"/>
                  </a:lnTo>
                  <a:lnTo>
                    <a:pt x="242001" y="21374"/>
                  </a:lnTo>
                  <a:lnTo>
                    <a:pt x="216385" y="5703"/>
                  </a:lnTo>
                  <a:lnTo>
                    <a:pt x="185826" y="0"/>
                  </a:lnTo>
                  <a:close/>
                </a:path>
              </a:pathLst>
            </a:custGeom>
            <a:solidFill>
              <a:srgbClr val="F2632D"/>
            </a:solidFill>
          </p:spPr>
          <p:txBody>
            <a:bodyPr wrap="square" lIns="0" tIns="0" rIns="0" bIns="0" rtlCol="0"/>
            <a:lstStyle/>
            <a:p>
              <a:endParaRPr/>
            </a:p>
          </p:txBody>
        </p:sp>
      </p:grpSp>
      <p:pic>
        <p:nvPicPr>
          <p:cNvPr id="76" name="図 75">
            <a:extLst>
              <a:ext uri="{FF2B5EF4-FFF2-40B4-BE49-F238E27FC236}">
                <a16:creationId xmlns:a16="http://schemas.microsoft.com/office/drawing/2014/main" id="{0E613F5A-EE51-5F4A-840E-4A16F0CF4BF2}"/>
              </a:ext>
            </a:extLst>
          </p:cNvPr>
          <p:cNvPicPr>
            <a:picLocks noChangeAspect="1"/>
          </p:cNvPicPr>
          <p:nvPr/>
        </p:nvPicPr>
        <p:blipFill>
          <a:blip r:embed="rId25"/>
          <a:stretch>
            <a:fillRect/>
          </a:stretch>
        </p:blipFill>
        <p:spPr>
          <a:xfrm>
            <a:off x="3330730" y="2230286"/>
            <a:ext cx="546100" cy="533400"/>
          </a:xfrm>
          <a:prstGeom prst="rect">
            <a:avLst/>
          </a:prstGeom>
        </p:spPr>
      </p:pic>
      <p:pic>
        <p:nvPicPr>
          <p:cNvPr id="77" name="図 76">
            <a:extLst>
              <a:ext uri="{FF2B5EF4-FFF2-40B4-BE49-F238E27FC236}">
                <a16:creationId xmlns:a16="http://schemas.microsoft.com/office/drawing/2014/main" id="{2020D666-4F2F-494F-ACA0-410C04174BEC}"/>
              </a:ext>
            </a:extLst>
          </p:cNvPr>
          <p:cNvPicPr>
            <a:picLocks noChangeAspect="1"/>
          </p:cNvPicPr>
          <p:nvPr/>
        </p:nvPicPr>
        <p:blipFill>
          <a:blip r:embed="rId26"/>
          <a:stretch>
            <a:fillRect/>
          </a:stretch>
        </p:blipFill>
        <p:spPr>
          <a:xfrm>
            <a:off x="3993947" y="2210911"/>
            <a:ext cx="571500" cy="571500"/>
          </a:xfrm>
          <a:prstGeom prst="rect">
            <a:avLst/>
          </a:prstGeom>
        </p:spPr>
      </p:pic>
      <p:sp>
        <p:nvSpPr>
          <p:cNvPr id="78" name="テキスト ボックス 77">
            <a:extLst>
              <a:ext uri="{FF2B5EF4-FFF2-40B4-BE49-F238E27FC236}">
                <a16:creationId xmlns:a16="http://schemas.microsoft.com/office/drawing/2014/main" id="{52E55B76-C839-D04F-B63D-3FB3DCFF1638}"/>
              </a:ext>
            </a:extLst>
          </p:cNvPr>
          <p:cNvSpPr txBox="1"/>
          <p:nvPr/>
        </p:nvSpPr>
        <p:spPr>
          <a:xfrm>
            <a:off x="453527" y="354867"/>
            <a:ext cx="4428387" cy="292388"/>
          </a:xfrm>
          <a:prstGeom prst="rect">
            <a:avLst/>
          </a:prstGeom>
          <a:noFill/>
        </p:spPr>
        <p:txBody>
          <a:bodyPr wrap="square">
            <a:spAutoFit/>
          </a:bodyPr>
          <a:lstStyle/>
          <a:p>
            <a:pPr marL="12700" algn="ctr">
              <a:lnSpc>
                <a:spcPct val="100000"/>
              </a:lnSpc>
              <a:spcBef>
                <a:spcPts val="1315"/>
              </a:spcBef>
              <a:tabLst>
                <a:tab pos="713105" algn="l"/>
              </a:tabLst>
            </a:pPr>
            <a:r>
              <a:rPr lang="ja-JP" altLang="en-US" sz="1300" b="1" spc="65">
                <a:solidFill>
                  <a:srgbClr val="FFFFFF"/>
                </a:solidFill>
                <a:latin typeface="Yu Gothic" panose="020B0400000000000000" pitchFamily="34" charset="-128"/>
                <a:ea typeface="Yu Gothic" panose="020B0400000000000000" pitchFamily="34" charset="-128"/>
                <a:cs typeface="YuGothic"/>
              </a:rPr>
              <a:t>素</a:t>
            </a:r>
            <a:r>
              <a:rPr lang="ja-JP" altLang="en-US" sz="1300" b="1" spc="90">
                <a:solidFill>
                  <a:srgbClr val="FFFFFF"/>
                </a:solidFill>
                <a:latin typeface="Yu Gothic" panose="020B0400000000000000" pitchFamily="34" charset="-128"/>
                <a:ea typeface="Yu Gothic" panose="020B0400000000000000" pitchFamily="34" charset="-128"/>
                <a:cs typeface="YuGothic"/>
              </a:rPr>
              <a:t>材</a:t>
            </a:r>
            <a:r>
              <a:rPr lang="ja-JP" altLang="en-US" sz="1300" b="1">
                <a:solidFill>
                  <a:srgbClr val="FFFFFF"/>
                </a:solidFill>
                <a:latin typeface="Yu Gothic" panose="020B0400000000000000" pitchFamily="34" charset="-128"/>
                <a:ea typeface="Yu Gothic" panose="020B0400000000000000" pitchFamily="34" charset="-128"/>
                <a:cs typeface="YuGothic"/>
              </a:rPr>
              <a:t>集	</a:t>
            </a:r>
            <a:r>
              <a:rPr lang="ja-JP" altLang="en-US" sz="1800" b="1" spc="-112" baseline="2314">
                <a:solidFill>
                  <a:srgbClr val="FFFFFF"/>
                </a:solidFill>
                <a:latin typeface="Yu Gothic" panose="020B0400000000000000" pitchFamily="34" charset="-128"/>
                <a:ea typeface="Yu Gothic" panose="020B0400000000000000" pitchFamily="34" charset="-128"/>
                <a:cs typeface="YuGothic"/>
              </a:rPr>
              <a:t>コ</a:t>
            </a:r>
            <a:r>
              <a:rPr lang="ja-JP" altLang="en-US" sz="1800" b="1" spc="-82" baseline="2314">
                <a:solidFill>
                  <a:srgbClr val="FFFFFF"/>
                </a:solidFill>
                <a:latin typeface="Yu Gothic" panose="020B0400000000000000" pitchFamily="34" charset="-128"/>
                <a:ea typeface="Yu Gothic" panose="020B0400000000000000" pitchFamily="34" charset="-128"/>
                <a:cs typeface="YuGothic"/>
              </a:rPr>
              <a:t>ピ</a:t>
            </a:r>
            <a:r>
              <a:rPr lang="ja-JP" altLang="en-US" sz="1800" b="1" baseline="2314">
                <a:solidFill>
                  <a:srgbClr val="FFFFFF"/>
                </a:solidFill>
                <a:latin typeface="Yu Gothic" panose="020B0400000000000000" pitchFamily="34" charset="-128"/>
                <a:ea typeface="Yu Gothic" panose="020B0400000000000000" pitchFamily="34" charset="-128"/>
                <a:cs typeface="YuGothic"/>
              </a:rPr>
              <a:t>ー</a:t>
            </a:r>
            <a:r>
              <a:rPr lang="ja-JP" altLang="en-US" sz="1800" b="1" spc="135" baseline="2314">
                <a:solidFill>
                  <a:srgbClr val="FFFFFF"/>
                </a:solidFill>
                <a:latin typeface="Yu Gothic" panose="020B0400000000000000" pitchFamily="34" charset="-128"/>
                <a:ea typeface="Yu Gothic" panose="020B0400000000000000" pitchFamily="34" charset="-128"/>
                <a:cs typeface="YuGothic"/>
              </a:rPr>
              <a:t> </a:t>
            </a:r>
            <a:r>
              <a:rPr lang="en-US" altLang="ja-JP" sz="1800" b="1" baseline="2314" dirty="0">
                <a:solidFill>
                  <a:srgbClr val="FFFFFF"/>
                </a:solidFill>
                <a:latin typeface="Yu Gothic" panose="020B0400000000000000" pitchFamily="34" charset="-128"/>
                <a:ea typeface="Yu Gothic" panose="020B0400000000000000" pitchFamily="34" charset="-128"/>
                <a:cs typeface="YuGothic"/>
              </a:rPr>
              <a:t>&amp;</a:t>
            </a:r>
            <a:r>
              <a:rPr lang="ja-JP" altLang="en-US" sz="1800" b="1" spc="135" baseline="2314">
                <a:solidFill>
                  <a:srgbClr val="FFFFFF"/>
                </a:solidFill>
                <a:latin typeface="Yu Gothic" panose="020B0400000000000000" pitchFamily="34" charset="-128"/>
                <a:ea typeface="Yu Gothic" panose="020B0400000000000000" pitchFamily="34" charset="-128"/>
                <a:cs typeface="YuGothic"/>
              </a:rPr>
              <a:t> </a:t>
            </a:r>
            <a:r>
              <a:rPr lang="ja-JP" altLang="en-US" sz="1800" b="1" spc="-15" baseline="2314">
                <a:solidFill>
                  <a:srgbClr val="FFFFFF"/>
                </a:solidFill>
                <a:latin typeface="Yu Gothic" panose="020B0400000000000000" pitchFamily="34" charset="-128"/>
                <a:ea typeface="Yu Gothic" panose="020B0400000000000000" pitchFamily="34" charset="-128"/>
                <a:cs typeface="YuGothic"/>
              </a:rPr>
              <a:t>ペ</a:t>
            </a:r>
            <a:r>
              <a:rPr lang="ja-JP" altLang="en-US" sz="1800" b="1" spc="-157" baseline="2314">
                <a:solidFill>
                  <a:srgbClr val="FFFFFF"/>
                </a:solidFill>
                <a:latin typeface="Yu Gothic" panose="020B0400000000000000" pitchFamily="34" charset="-128"/>
                <a:ea typeface="Yu Gothic" panose="020B0400000000000000" pitchFamily="34" charset="-128"/>
                <a:cs typeface="YuGothic"/>
              </a:rPr>
              <a:t>ー</a:t>
            </a:r>
            <a:r>
              <a:rPr lang="ja-JP" altLang="en-US" sz="1800" b="1" spc="-209" baseline="2314">
                <a:solidFill>
                  <a:srgbClr val="FFFFFF"/>
                </a:solidFill>
                <a:latin typeface="Yu Gothic" panose="020B0400000000000000" pitchFamily="34" charset="-128"/>
                <a:ea typeface="Yu Gothic" panose="020B0400000000000000" pitchFamily="34" charset="-128"/>
                <a:cs typeface="YuGothic"/>
              </a:rPr>
              <a:t>ス</a:t>
            </a:r>
            <a:r>
              <a:rPr lang="ja-JP" altLang="en-US" sz="1800" b="1" spc="-225" baseline="2314">
                <a:solidFill>
                  <a:srgbClr val="FFFFFF"/>
                </a:solidFill>
                <a:latin typeface="Yu Gothic" panose="020B0400000000000000" pitchFamily="34" charset="-128"/>
                <a:ea typeface="Yu Gothic" panose="020B0400000000000000" pitchFamily="34" charset="-128"/>
                <a:cs typeface="YuGothic"/>
              </a:rPr>
              <a:t>ト</a:t>
            </a:r>
            <a:r>
              <a:rPr lang="ja-JP" altLang="en-US" sz="1800" b="1" spc="-284" baseline="2314">
                <a:solidFill>
                  <a:srgbClr val="FFFFFF"/>
                </a:solidFill>
                <a:latin typeface="Yu Gothic" panose="020B0400000000000000" pitchFamily="34" charset="-128"/>
                <a:ea typeface="Yu Gothic" panose="020B0400000000000000" pitchFamily="34" charset="-128"/>
                <a:cs typeface="YuGothic"/>
              </a:rPr>
              <a:t>し</a:t>
            </a:r>
            <a:r>
              <a:rPr lang="ja-JP" altLang="en-US" sz="1800" b="1" spc="-44" baseline="2314">
                <a:solidFill>
                  <a:srgbClr val="FFFFFF"/>
                </a:solidFill>
                <a:latin typeface="Yu Gothic" panose="020B0400000000000000" pitchFamily="34" charset="-128"/>
                <a:ea typeface="Yu Gothic" panose="020B0400000000000000" pitchFamily="34" charset="-128"/>
                <a:cs typeface="YuGothic"/>
              </a:rPr>
              <a:t>て</a:t>
            </a:r>
            <a:r>
              <a:rPr lang="ja-JP" altLang="en-US" sz="1800" b="1" spc="75" baseline="2314">
                <a:solidFill>
                  <a:srgbClr val="FFFFFF"/>
                </a:solidFill>
                <a:latin typeface="Yu Gothic" panose="020B0400000000000000" pitchFamily="34" charset="-128"/>
                <a:ea typeface="Yu Gothic" panose="020B0400000000000000" pitchFamily="34" charset="-128"/>
                <a:cs typeface="YuGothic"/>
              </a:rPr>
              <a:t>お</a:t>
            </a:r>
            <a:r>
              <a:rPr lang="ja-JP" altLang="en-US" sz="1800" b="1" spc="52" baseline="2314">
                <a:solidFill>
                  <a:srgbClr val="FFFFFF"/>
                </a:solidFill>
                <a:latin typeface="Yu Gothic" panose="020B0400000000000000" pitchFamily="34" charset="-128"/>
                <a:ea typeface="Yu Gothic" panose="020B0400000000000000" pitchFamily="34" charset="-128"/>
                <a:cs typeface="YuGothic"/>
              </a:rPr>
              <a:t>使</a:t>
            </a:r>
            <a:r>
              <a:rPr lang="ja-JP" altLang="en-US" sz="1800" b="1" spc="-97" baseline="2314">
                <a:solidFill>
                  <a:srgbClr val="FFFFFF"/>
                </a:solidFill>
                <a:latin typeface="Yu Gothic" panose="020B0400000000000000" pitchFamily="34" charset="-128"/>
                <a:ea typeface="Yu Gothic" panose="020B0400000000000000" pitchFamily="34" charset="-128"/>
                <a:cs typeface="YuGothic"/>
              </a:rPr>
              <a:t>い</a:t>
            </a:r>
            <a:r>
              <a:rPr lang="ja-JP" altLang="en-US" sz="1800" b="1" spc="-142" baseline="2314">
                <a:solidFill>
                  <a:srgbClr val="FFFFFF"/>
                </a:solidFill>
                <a:latin typeface="Yu Gothic" panose="020B0400000000000000" pitchFamily="34" charset="-128"/>
                <a:ea typeface="Yu Gothic" panose="020B0400000000000000" pitchFamily="34" charset="-128"/>
                <a:cs typeface="YuGothic"/>
              </a:rPr>
              <a:t>く</a:t>
            </a:r>
            <a:r>
              <a:rPr lang="ja-JP" altLang="en-US" sz="1800" b="1" spc="-52" baseline="2314">
                <a:solidFill>
                  <a:srgbClr val="FFFFFF"/>
                </a:solidFill>
                <a:latin typeface="Yu Gothic" panose="020B0400000000000000" pitchFamily="34" charset="-128"/>
                <a:ea typeface="Yu Gothic" panose="020B0400000000000000" pitchFamily="34" charset="-128"/>
                <a:cs typeface="YuGothic"/>
              </a:rPr>
              <a:t>だ</a:t>
            </a:r>
            <a:r>
              <a:rPr lang="ja-JP" altLang="en-US" sz="1800" b="1" spc="-89" baseline="2314">
                <a:solidFill>
                  <a:srgbClr val="FFFFFF"/>
                </a:solidFill>
                <a:latin typeface="Yu Gothic" panose="020B0400000000000000" pitchFamily="34" charset="-128"/>
                <a:ea typeface="Yu Gothic" panose="020B0400000000000000" pitchFamily="34" charset="-128"/>
                <a:cs typeface="YuGothic"/>
              </a:rPr>
              <a:t>さ</a:t>
            </a:r>
            <a:r>
              <a:rPr lang="ja-JP" altLang="en-US" sz="1800" b="1" baseline="2314">
                <a:solidFill>
                  <a:srgbClr val="FFFFFF"/>
                </a:solidFill>
                <a:latin typeface="Yu Gothic" panose="020B0400000000000000" pitchFamily="34" charset="-128"/>
                <a:ea typeface="Yu Gothic" panose="020B0400000000000000" pitchFamily="34" charset="-128"/>
                <a:cs typeface="YuGothic"/>
              </a:rPr>
              <a:t>い</a:t>
            </a:r>
            <a:endParaRPr lang="ja-JP" altLang="en-US" sz="1800" b="1" baseline="2314" dirty="0">
              <a:latin typeface="Yu Gothic" panose="020B0400000000000000" pitchFamily="34" charset="-128"/>
              <a:ea typeface="Yu Gothic" panose="020B0400000000000000" pitchFamily="34" charset="-128"/>
              <a:cs typeface="YuGothic"/>
            </a:endParaRPr>
          </a:p>
        </p:txBody>
      </p:sp>
      <p:sp>
        <p:nvSpPr>
          <p:cNvPr id="79" name="object 9">
            <a:extLst>
              <a:ext uri="{FF2B5EF4-FFF2-40B4-BE49-F238E27FC236}">
                <a16:creationId xmlns:a16="http://schemas.microsoft.com/office/drawing/2014/main" id="{228A42F5-E4D7-C443-A52B-CEBDBED7C5CA}"/>
              </a:ext>
            </a:extLst>
          </p:cNvPr>
          <p:cNvSpPr txBox="1"/>
          <p:nvPr/>
        </p:nvSpPr>
        <p:spPr>
          <a:xfrm>
            <a:off x="388367" y="4690191"/>
            <a:ext cx="701594" cy="570413"/>
          </a:xfrm>
          <a:prstGeom prst="rect">
            <a:avLst/>
          </a:prstGeom>
        </p:spPr>
        <p:txBody>
          <a:bodyPr vert="horz" wrap="square" lIns="0" tIns="12700" rIns="0" bIns="0" rtlCol="0">
            <a:spAutoFit/>
          </a:bodyPr>
          <a:lstStyle/>
          <a:p>
            <a:pPr marL="12700" marR="5080">
              <a:lnSpc>
                <a:spcPct val="145800"/>
              </a:lnSpc>
              <a:spcBef>
                <a:spcPts val="5"/>
              </a:spcBef>
            </a:pPr>
            <a:r>
              <a:rPr sz="1300" b="1" dirty="0" err="1">
                <a:solidFill>
                  <a:srgbClr val="231F20"/>
                </a:solidFill>
                <a:latin typeface="Yu Gothic" panose="020B0400000000000000" pitchFamily="34" charset="-128"/>
                <a:ea typeface="Yu Gothic" panose="020B0400000000000000" pitchFamily="34" charset="-128"/>
                <a:cs typeface="YuGothic"/>
              </a:rPr>
              <a:t>ふきだし</a:t>
            </a:r>
            <a:r>
              <a:rPr sz="1300" b="1" dirty="0">
                <a:solidFill>
                  <a:srgbClr val="231F20"/>
                </a:solidFill>
                <a:latin typeface="Yu Gothic" panose="020B0400000000000000" pitchFamily="34" charset="-128"/>
                <a:ea typeface="Yu Gothic" panose="020B0400000000000000" pitchFamily="34" charset="-128"/>
                <a:cs typeface="YuGothic"/>
              </a:rPr>
              <a:t> 付箋</a:t>
            </a:r>
            <a:endParaRPr sz="13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64736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E3F1009-EDDB-B54F-AD8B-FD3387B40806}"/>
              </a:ext>
            </a:extLst>
          </p:cNvPr>
          <p:cNvSpPr/>
          <p:nvPr/>
        </p:nvSpPr>
        <p:spPr>
          <a:xfrm>
            <a:off x="0" y="0"/>
            <a:ext cx="5346700" cy="7562850"/>
          </a:xfrm>
          <a:prstGeom prst="rect">
            <a:avLst/>
          </a:prstGeom>
          <a:solidFill>
            <a:srgbClr val="F2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2A9FD9BD-EC92-0847-81FB-E494ABEE7F73}"/>
              </a:ext>
            </a:extLst>
          </p:cNvPr>
          <p:cNvPicPr>
            <a:picLocks noChangeAspect="1"/>
          </p:cNvPicPr>
          <p:nvPr/>
        </p:nvPicPr>
        <p:blipFill>
          <a:blip r:embed="rId2">
            <a:alphaModFix amt="40000"/>
          </a:blip>
          <a:stretch>
            <a:fillRect/>
          </a:stretch>
        </p:blipFill>
        <p:spPr>
          <a:xfrm>
            <a:off x="0" y="0"/>
            <a:ext cx="3429000" cy="3175000"/>
          </a:xfrm>
          <a:prstGeom prst="rect">
            <a:avLst/>
          </a:prstGeom>
        </p:spPr>
      </p:pic>
      <p:pic>
        <p:nvPicPr>
          <p:cNvPr id="6" name="object 4">
            <a:extLst>
              <a:ext uri="{FF2B5EF4-FFF2-40B4-BE49-F238E27FC236}">
                <a16:creationId xmlns:a16="http://schemas.microsoft.com/office/drawing/2014/main" id="{9111D8B9-85E1-DF42-A436-A0B8B17C6586}"/>
              </a:ext>
            </a:extLst>
          </p:cNvPr>
          <p:cNvPicPr/>
          <p:nvPr/>
        </p:nvPicPr>
        <p:blipFill>
          <a:blip r:embed="rId3" cstate="print"/>
          <a:stretch>
            <a:fillRect/>
          </a:stretch>
        </p:blipFill>
        <p:spPr>
          <a:xfrm>
            <a:off x="1111279" y="7088617"/>
            <a:ext cx="3117747" cy="99634"/>
          </a:xfrm>
          <a:prstGeom prst="rect">
            <a:avLst/>
          </a:prstGeom>
        </p:spPr>
      </p:pic>
      <p:pic>
        <p:nvPicPr>
          <p:cNvPr id="13" name="図 12">
            <a:extLst>
              <a:ext uri="{FF2B5EF4-FFF2-40B4-BE49-F238E27FC236}">
                <a16:creationId xmlns:a16="http://schemas.microsoft.com/office/drawing/2014/main" id="{8B7AD6D7-C8BA-F54D-B445-5FB947E73A70}"/>
              </a:ext>
            </a:extLst>
          </p:cNvPr>
          <p:cNvPicPr>
            <a:picLocks noChangeAspect="1"/>
          </p:cNvPicPr>
          <p:nvPr/>
        </p:nvPicPr>
        <p:blipFill>
          <a:blip r:embed="rId4"/>
          <a:stretch>
            <a:fillRect/>
          </a:stretch>
        </p:blipFill>
        <p:spPr>
          <a:xfrm>
            <a:off x="1462212" y="1237065"/>
            <a:ext cx="2413000" cy="190500"/>
          </a:xfrm>
          <a:prstGeom prst="rect">
            <a:avLst/>
          </a:prstGeom>
        </p:spPr>
      </p:pic>
      <p:sp>
        <p:nvSpPr>
          <p:cNvPr id="14" name="テキスト ボックス 13">
            <a:extLst>
              <a:ext uri="{FF2B5EF4-FFF2-40B4-BE49-F238E27FC236}">
                <a16:creationId xmlns:a16="http://schemas.microsoft.com/office/drawing/2014/main" id="{AA9A8735-1BD1-4348-81A2-59C09B23E75B}"/>
              </a:ext>
            </a:extLst>
          </p:cNvPr>
          <p:cNvSpPr txBox="1"/>
          <p:nvPr/>
        </p:nvSpPr>
        <p:spPr>
          <a:xfrm>
            <a:off x="1433387" y="1633613"/>
            <a:ext cx="2438400" cy="438582"/>
          </a:xfrm>
          <a:prstGeom prst="rect">
            <a:avLst/>
          </a:prstGeom>
          <a:noFill/>
        </p:spPr>
        <p:txBody>
          <a:bodyPr wrap="square" rtlCol="0">
            <a:spAutoFit/>
          </a:bodyPr>
          <a:lstStyle/>
          <a:p>
            <a:pPr algn="ctr"/>
            <a:r>
              <a:rPr lang="ja-JP" altLang="en-US" sz="2250" b="1">
                <a:latin typeface="Yu Gothic" panose="020B0400000000000000" pitchFamily="34" charset="-128"/>
                <a:ea typeface="Yu Gothic" panose="020B0400000000000000" pitchFamily="34" charset="-128"/>
              </a:rPr>
              <a:t>伊豆の旅</a:t>
            </a:r>
            <a:endParaRPr kumimoji="1" lang="ja-JP" altLang="en-US" sz="2250" b="1">
              <a:latin typeface="Yu Gothic" panose="020B0400000000000000" pitchFamily="34" charset="-128"/>
              <a:ea typeface="Yu Gothic" panose="020B0400000000000000" pitchFamily="34" charset="-128"/>
            </a:endParaRPr>
          </a:p>
        </p:txBody>
      </p:sp>
      <p:sp>
        <p:nvSpPr>
          <p:cNvPr id="2" name="図プレースホルダー 1">
            <a:extLst>
              <a:ext uri="{FF2B5EF4-FFF2-40B4-BE49-F238E27FC236}">
                <a16:creationId xmlns:a16="http://schemas.microsoft.com/office/drawing/2014/main" id="{893D4E6E-3C36-4C42-A5B8-AF1515B22EE6}"/>
              </a:ext>
            </a:extLst>
          </p:cNvPr>
          <p:cNvSpPr>
            <a:spLocks noGrp="1"/>
          </p:cNvSpPr>
          <p:nvPr>
            <p:ph type="pic" sz="quarter" idx="10"/>
          </p:nvPr>
        </p:nvSpPr>
        <p:spPr/>
      </p:sp>
      <p:sp>
        <p:nvSpPr>
          <p:cNvPr id="5" name="object 3">
            <a:extLst>
              <a:ext uri="{FF2B5EF4-FFF2-40B4-BE49-F238E27FC236}">
                <a16:creationId xmlns:a16="http://schemas.microsoft.com/office/drawing/2014/main" id="{90292781-45FF-1D43-9923-7FB863B42E31}"/>
              </a:ext>
            </a:extLst>
          </p:cNvPr>
          <p:cNvSpPr txBox="1"/>
          <p:nvPr/>
        </p:nvSpPr>
        <p:spPr>
          <a:xfrm>
            <a:off x="310481" y="2116678"/>
            <a:ext cx="4724400" cy="635000"/>
          </a:xfrm>
          <a:prstGeom prst="rect">
            <a:avLst/>
          </a:prstGeom>
        </p:spPr>
        <p:txBody>
          <a:bodyPr vert="horz" wrap="square" lIns="0" tIns="12700" rIns="0" bIns="0" rtlCol="0">
            <a:spAutoFit/>
          </a:bodyPr>
          <a:lstStyle/>
          <a:p>
            <a:pPr marL="12700" algn="ctr">
              <a:lnSpc>
                <a:spcPct val="100000"/>
              </a:lnSpc>
              <a:spcBef>
                <a:spcPts val="100"/>
              </a:spcBef>
            </a:pPr>
            <a:r>
              <a:rPr sz="4000" b="1" spc="400" dirty="0">
                <a:solidFill>
                  <a:srgbClr val="231F20"/>
                </a:solidFill>
                <a:latin typeface="Yu Gothic" panose="020B0400000000000000" pitchFamily="34" charset="-128"/>
                <a:ea typeface="Yu Gothic" panose="020B0400000000000000" pitchFamily="34" charset="-128"/>
                <a:cs typeface="YuGothic"/>
              </a:rPr>
              <a:t>〇〇〇〇編</a:t>
            </a:r>
            <a:endParaRPr sz="4000" b="1" dirty="0">
              <a:latin typeface="Yu Gothic" panose="020B0400000000000000" pitchFamily="34" charset="-128"/>
              <a:ea typeface="Yu Gothic" panose="020B0400000000000000" pitchFamily="34" charset="-128"/>
              <a:cs typeface="YuGothic"/>
            </a:endParaRPr>
          </a:p>
        </p:txBody>
      </p:sp>
      <p:pic>
        <p:nvPicPr>
          <p:cNvPr id="22" name="object 2">
            <a:extLst>
              <a:ext uri="{FF2B5EF4-FFF2-40B4-BE49-F238E27FC236}">
                <a16:creationId xmlns:a16="http://schemas.microsoft.com/office/drawing/2014/main" id="{F16F0718-7CD1-3C45-8863-B2944189CA6C}"/>
              </a:ext>
            </a:extLst>
          </p:cNvPr>
          <p:cNvPicPr/>
          <p:nvPr/>
        </p:nvPicPr>
        <p:blipFill>
          <a:blip r:embed="rId5" cstate="print">
            <a:alphaModFix/>
          </a:blip>
          <a:stretch>
            <a:fillRect/>
          </a:stretch>
        </p:blipFill>
        <p:spPr>
          <a:xfrm>
            <a:off x="3729252" y="371773"/>
            <a:ext cx="1152175" cy="590550"/>
          </a:xfrm>
          <a:prstGeom prst="rect">
            <a:avLst/>
          </a:prstGeom>
        </p:spPr>
      </p:pic>
      <p:pic>
        <p:nvPicPr>
          <p:cNvPr id="23" name="object 3">
            <a:extLst>
              <a:ext uri="{FF2B5EF4-FFF2-40B4-BE49-F238E27FC236}">
                <a16:creationId xmlns:a16="http://schemas.microsoft.com/office/drawing/2014/main" id="{DB625B31-D21F-F247-B253-74010409F741}"/>
              </a:ext>
            </a:extLst>
          </p:cNvPr>
          <p:cNvPicPr/>
          <p:nvPr/>
        </p:nvPicPr>
        <p:blipFill>
          <a:blip r:embed="rId6" cstate="print"/>
          <a:stretch>
            <a:fillRect/>
          </a:stretch>
        </p:blipFill>
        <p:spPr>
          <a:xfrm>
            <a:off x="2435525" y="3130146"/>
            <a:ext cx="903819" cy="613530"/>
          </a:xfrm>
          <a:prstGeom prst="rect">
            <a:avLst/>
          </a:prstGeom>
        </p:spPr>
      </p:pic>
      <p:pic>
        <p:nvPicPr>
          <p:cNvPr id="24" name="object 4">
            <a:extLst>
              <a:ext uri="{FF2B5EF4-FFF2-40B4-BE49-F238E27FC236}">
                <a16:creationId xmlns:a16="http://schemas.microsoft.com/office/drawing/2014/main" id="{869B30C0-5FBD-994B-8235-335637C73474}"/>
              </a:ext>
            </a:extLst>
          </p:cNvPr>
          <p:cNvPicPr/>
          <p:nvPr/>
        </p:nvPicPr>
        <p:blipFill>
          <a:blip r:embed="rId7" cstate="print">
            <a:alphaModFix/>
          </a:blip>
          <a:stretch>
            <a:fillRect/>
          </a:stretch>
        </p:blipFill>
        <p:spPr>
          <a:xfrm>
            <a:off x="4057157" y="1439487"/>
            <a:ext cx="801484" cy="488950"/>
          </a:xfrm>
          <a:prstGeom prst="rect">
            <a:avLst/>
          </a:prstGeom>
        </p:spPr>
      </p:pic>
      <p:pic>
        <p:nvPicPr>
          <p:cNvPr id="25" name="object 5">
            <a:extLst>
              <a:ext uri="{FF2B5EF4-FFF2-40B4-BE49-F238E27FC236}">
                <a16:creationId xmlns:a16="http://schemas.microsoft.com/office/drawing/2014/main" id="{CAECF0A9-3EF6-0543-ADE8-46860986DA50}"/>
              </a:ext>
            </a:extLst>
          </p:cNvPr>
          <p:cNvPicPr/>
          <p:nvPr/>
        </p:nvPicPr>
        <p:blipFill>
          <a:blip r:embed="rId8" cstate="print"/>
          <a:stretch>
            <a:fillRect/>
          </a:stretch>
        </p:blipFill>
        <p:spPr>
          <a:xfrm>
            <a:off x="373795" y="1321175"/>
            <a:ext cx="747227" cy="467360"/>
          </a:xfrm>
          <a:prstGeom prst="rect">
            <a:avLst/>
          </a:prstGeom>
        </p:spPr>
      </p:pic>
      <p:pic>
        <p:nvPicPr>
          <p:cNvPr id="26" name="object 6">
            <a:extLst>
              <a:ext uri="{FF2B5EF4-FFF2-40B4-BE49-F238E27FC236}">
                <a16:creationId xmlns:a16="http://schemas.microsoft.com/office/drawing/2014/main" id="{4D8E4590-3835-5E4E-8CB7-F17CFB623E36}"/>
              </a:ext>
            </a:extLst>
          </p:cNvPr>
          <p:cNvPicPr/>
          <p:nvPr/>
        </p:nvPicPr>
        <p:blipFill>
          <a:blip r:embed="rId9" cstate="print"/>
          <a:stretch>
            <a:fillRect/>
          </a:stretch>
        </p:blipFill>
        <p:spPr>
          <a:xfrm>
            <a:off x="508146" y="2764947"/>
            <a:ext cx="709324" cy="662939"/>
          </a:xfrm>
          <a:prstGeom prst="rect">
            <a:avLst/>
          </a:prstGeom>
        </p:spPr>
      </p:pic>
      <p:grpSp>
        <p:nvGrpSpPr>
          <p:cNvPr id="27" name="object 7">
            <a:extLst>
              <a:ext uri="{FF2B5EF4-FFF2-40B4-BE49-F238E27FC236}">
                <a16:creationId xmlns:a16="http://schemas.microsoft.com/office/drawing/2014/main" id="{43AD9DD7-F63C-2C43-ADBA-5D99569737D1}"/>
              </a:ext>
            </a:extLst>
          </p:cNvPr>
          <p:cNvGrpSpPr/>
          <p:nvPr/>
        </p:nvGrpSpPr>
        <p:grpSpPr>
          <a:xfrm>
            <a:off x="3986564" y="2576062"/>
            <a:ext cx="1030605" cy="1013460"/>
            <a:chOff x="4334750" y="3551603"/>
            <a:chExt cx="1030605" cy="1013460"/>
          </a:xfrm>
        </p:grpSpPr>
        <p:pic>
          <p:nvPicPr>
            <p:cNvPr id="28" name="object 8">
              <a:extLst>
                <a:ext uri="{FF2B5EF4-FFF2-40B4-BE49-F238E27FC236}">
                  <a16:creationId xmlns:a16="http://schemas.microsoft.com/office/drawing/2014/main" id="{718F9577-925D-AC4B-8A20-3A192008A35B}"/>
                </a:ext>
              </a:extLst>
            </p:cNvPr>
            <p:cNvPicPr/>
            <p:nvPr/>
          </p:nvPicPr>
          <p:blipFill>
            <a:blip r:embed="rId10" cstate="print"/>
            <a:stretch>
              <a:fillRect/>
            </a:stretch>
          </p:blipFill>
          <p:spPr>
            <a:xfrm>
              <a:off x="4334750" y="3611741"/>
              <a:ext cx="1030262" cy="953322"/>
            </a:xfrm>
            <a:prstGeom prst="rect">
              <a:avLst/>
            </a:prstGeom>
          </p:spPr>
        </p:pic>
        <p:sp>
          <p:nvSpPr>
            <p:cNvPr id="29" name="object 9">
              <a:extLst>
                <a:ext uri="{FF2B5EF4-FFF2-40B4-BE49-F238E27FC236}">
                  <a16:creationId xmlns:a16="http://schemas.microsoft.com/office/drawing/2014/main" id="{38AC560B-962D-184A-9F73-844F80A0FDFB}"/>
                </a:ext>
              </a:extLst>
            </p:cNvPr>
            <p:cNvSpPr/>
            <p:nvPr/>
          </p:nvSpPr>
          <p:spPr>
            <a:xfrm>
              <a:off x="4809074" y="3551603"/>
              <a:ext cx="75565" cy="354965"/>
            </a:xfrm>
            <a:custGeom>
              <a:avLst/>
              <a:gdLst/>
              <a:ahLst/>
              <a:cxnLst/>
              <a:rect l="l" t="t" r="r" b="b"/>
              <a:pathLst>
                <a:path w="75564" h="354964">
                  <a:moveTo>
                    <a:pt x="51117" y="0"/>
                  </a:moveTo>
                  <a:lnTo>
                    <a:pt x="47434" y="3619"/>
                  </a:lnTo>
                  <a:lnTo>
                    <a:pt x="43319" y="6896"/>
                  </a:lnTo>
                  <a:lnTo>
                    <a:pt x="40131" y="10909"/>
                  </a:lnTo>
                  <a:lnTo>
                    <a:pt x="22942" y="36495"/>
                  </a:lnTo>
                  <a:lnTo>
                    <a:pt x="10569" y="63827"/>
                  </a:lnTo>
                  <a:lnTo>
                    <a:pt x="2945" y="92830"/>
                  </a:lnTo>
                  <a:lnTo>
                    <a:pt x="0" y="123431"/>
                  </a:lnTo>
                  <a:lnTo>
                    <a:pt x="2426" y="148602"/>
                  </a:lnTo>
                  <a:lnTo>
                    <a:pt x="10221" y="171581"/>
                  </a:lnTo>
                  <a:lnTo>
                    <a:pt x="22558" y="192520"/>
                  </a:lnTo>
                  <a:lnTo>
                    <a:pt x="38607" y="211569"/>
                  </a:lnTo>
                  <a:lnTo>
                    <a:pt x="50791" y="226798"/>
                  </a:lnTo>
                  <a:lnTo>
                    <a:pt x="58948" y="243220"/>
                  </a:lnTo>
                  <a:lnTo>
                    <a:pt x="63127" y="260857"/>
                  </a:lnTo>
                  <a:lnTo>
                    <a:pt x="63372" y="279730"/>
                  </a:lnTo>
                  <a:lnTo>
                    <a:pt x="61653" y="292268"/>
                  </a:lnTo>
                  <a:lnTo>
                    <a:pt x="59053" y="304731"/>
                  </a:lnTo>
                  <a:lnTo>
                    <a:pt x="56098" y="317168"/>
                  </a:lnTo>
                  <a:lnTo>
                    <a:pt x="51688" y="337731"/>
                  </a:lnTo>
                  <a:lnTo>
                    <a:pt x="49060" y="354075"/>
                  </a:lnTo>
                  <a:lnTo>
                    <a:pt x="53047" y="354914"/>
                  </a:lnTo>
                  <a:lnTo>
                    <a:pt x="67830" y="311873"/>
                  </a:lnTo>
                  <a:lnTo>
                    <a:pt x="73831" y="288387"/>
                  </a:lnTo>
                  <a:lnTo>
                    <a:pt x="75428" y="265172"/>
                  </a:lnTo>
                  <a:lnTo>
                    <a:pt x="71620" y="242400"/>
                  </a:lnTo>
                  <a:lnTo>
                    <a:pt x="61404" y="220243"/>
                  </a:lnTo>
                  <a:lnTo>
                    <a:pt x="55011" y="211436"/>
                  </a:lnTo>
                  <a:lnTo>
                    <a:pt x="40701" y="194775"/>
                  </a:lnTo>
                  <a:lnTo>
                    <a:pt x="34137" y="186054"/>
                  </a:lnTo>
                  <a:lnTo>
                    <a:pt x="15942" y="149020"/>
                  </a:lnTo>
                  <a:lnTo>
                    <a:pt x="13099" y="107567"/>
                  </a:lnTo>
                  <a:lnTo>
                    <a:pt x="16616" y="81038"/>
                  </a:lnTo>
                  <a:lnTo>
                    <a:pt x="24540" y="55538"/>
                  </a:lnTo>
                  <a:lnTo>
                    <a:pt x="37350" y="31140"/>
                  </a:lnTo>
                  <a:lnTo>
                    <a:pt x="55156" y="3136"/>
                  </a:lnTo>
                  <a:lnTo>
                    <a:pt x="51117" y="0"/>
                  </a:lnTo>
                  <a:close/>
                </a:path>
              </a:pathLst>
            </a:custGeom>
            <a:solidFill>
              <a:srgbClr val="9B8579"/>
            </a:solidFill>
          </p:spPr>
          <p:txBody>
            <a:bodyPr wrap="square" lIns="0" tIns="0" rIns="0" bIns="0" rtlCol="0"/>
            <a:lstStyle/>
            <a:p>
              <a:endParaRPr/>
            </a:p>
          </p:txBody>
        </p:sp>
      </p:grpSp>
    </p:spTree>
    <p:extLst>
      <p:ext uri="{BB962C8B-B14F-4D97-AF65-F5344CB8AC3E}">
        <p14:creationId xmlns:p14="http://schemas.microsoft.com/office/powerpoint/2010/main" val="307411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a:extLst>
              <a:ext uri="{FF2B5EF4-FFF2-40B4-BE49-F238E27FC236}">
                <a16:creationId xmlns:a16="http://schemas.microsoft.com/office/drawing/2014/main" id="{3140968E-0612-1C4B-95B9-CFECAC45DE24}"/>
              </a:ext>
            </a:extLst>
          </p:cNvPr>
          <p:cNvSpPr>
            <a:spLocks noGrp="1"/>
          </p:cNvSpPr>
          <p:nvPr>
            <p:ph type="pic" sz="quarter" idx="10"/>
          </p:nvPr>
        </p:nvSpPr>
        <p:spPr/>
      </p:sp>
      <p:sp>
        <p:nvSpPr>
          <p:cNvPr id="3" name="図プレースホルダー 2">
            <a:extLst>
              <a:ext uri="{FF2B5EF4-FFF2-40B4-BE49-F238E27FC236}">
                <a16:creationId xmlns:a16="http://schemas.microsoft.com/office/drawing/2014/main" id="{E6F87797-007B-064E-832E-08FD1F964628}"/>
              </a:ext>
            </a:extLst>
          </p:cNvPr>
          <p:cNvSpPr>
            <a:spLocks noGrp="1"/>
          </p:cNvSpPr>
          <p:nvPr>
            <p:ph type="pic" sz="quarter" idx="11"/>
          </p:nvPr>
        </p:nvSpPr>
        <p:spPr/>
      </p:sp>
      <p:sp>
        <p:nvSpPr>
          <p:cNvPr id="4" name="図プレースホルダー 3">
            <a:extLst>
              <a:ext uri="{FF2B5EF4-FFF2-40B4-BE49-F238E27FC236}">
                <a16:creationId xmlns:a16="http://schemas.microsoft.com/office/drawing/2014/main" id="{D2B0779A-CE21-3046-865C-230B4EDE4E84}"/>
              </a:ext>
            </a:extLst>
          </p:cNvPr>
          <p:cNvSpPr>
            <a:spLocks noGrp="1"/>
          </p:cNvSpPr>
          <p:nvPr>
            <p:ph type="pic" sz="quarter" idx="12"/>
          </p:nvPr>
        </p:nvSpPr>
        <p:spPr/>
      </p:sp>
      <p:sp>
        <p:nvSpPr>
          <p:cNvPr id="5" name="図プレースホルダー 4">
            <a:extLst>
              <a:ext uri="{FF2B5EF4-FFF2-40B4-BE49-F238E27FC236}">
                <a16:creationId xmlns:a16="http://schemas.microsoft.com/office/drawing/2014/main" id="{4A1B3111-5902-D740-B7E7-D419102F8062}"/>
              </a:ext>
            </a:extLst>
          </p:cNvPr>
          <p:cNvSpPr>
            <a:spLocks noGrp="1"/>
          </p:cNvSpPr>
          <p:nvPr>
            <p:ph type="pic" sz="quarter" idx="13"/>
          </p:nvPr>
        </p:nvSpPr>
        <p:spPr/>
      </p:sp>
      <p:sp>
        <p:nvSpPr>
          <p:cNvPr id="6" name="図プレースホルダー 5">
            <a:extLst>
              <a:ext uri="{FF2B5EF4-FFF2-40B4-BE49-F238E27FC236}">
                <a16:creationId xmlns:a16="http://schemas.microsoft.com/office/drawing/2014/main" id="{D79ECAE6-6482-4845-A661-1259952EF6D2}"/>
              </a:ext>
            </a:extLst>
          </p:cNvPr>
          <p:cNvSpPr>
            <a:spLocks noGrp="1"/>
          </p:cNvSpPr>
          <p:nvPr>
            <p:ph type="pic" sz="quarter" idx="14"/>
          </p:nvPr>
        </p:nvSpPr>
        <p:spPr/>
      </p:sp>
      <p:sp>
        <p:nvSpPr>
          <p:cNvPr id="7" name="図プレースホルダー 6">
            <a:extLst>
              <a:ext uri="{FF2B5EF4-FFF2-40B4-BE49-F238E27FC236}">
                <a16:creationId xmlns:a16="http://schemas.microsoft.com/office/drawing/2014/main" id="{368D480E-8F03-F942-921F-EA65673C0774}"/>
              </a:ext>
            </a:extLst>
          </p:cNvPr>
          <p:cNvSpPr>
            <a:spLocks noGrp="1"/>
          </p:cNvSpPr>
          <p:nvPr>
            <p:ph type="pic" sz="quarter" idx="15"/>
          </p:nvPr>
        </p:nvSpPr>
        <p:spPr/>
      </p:sp>
      <p:sp>
        <p:nvSpPr>
          <p:cNvPr id="8" name="図プレースホルダー 7">
            <a:extLst>
              <a:ext uri="{FF2B5EF4-FFF2-40B4-BE49-F238E27FC236}">
                <a16:creationId xmlns:a16="http://schemas.microsoft.com/office/drawing/2014/main" id="{A031E9FA-7E9F-D543-BB34-8AC0B0DD354C}"/>
              </a:ext>
            </a:extLst>
          </p:cNvPr>
          <p:cNvSpPr>
            <a:spLocks noGrp="1"/>
          </p:cNvSpPr>
          <p:nvPr>
            <p:ph type="pic" sz="quarter" idx="16"/>
          </p:nvPr>
        </p:nvSpPr>
        <p:spPr/>
      </p:sp>
      <p:sp>
        <p:nvSpPr>
          <p:cNvPr id="9" name="図プレースホルダー 8">
            <a:extLst>
              <a:ext uri="{FF2B5EF4-FFF2-40B4-BE49-F238E27FC236}">
                <a16:creationId xmlns:a16="http://schemas.microsoft.com/office/drawing/2014/main" id="{AECB5D8C-CECE-BA42-8DD7-73224CC68AD4}"/>
              </a:ext>
            </a:extLst>
          </p:cNvPr>
          <p:cNvSpPr>
            <a:spLocks noGrp="1"/>
          </p:cNvSpPr>
          <p:nvPr>
            <p:ph type="pic" sz="quarter" idx="17"/>
          </p:nvPr>
        </p:nvSpPr>
        <p:spPr/>
      </p:sp>
      <p:grpSp>
        <p:nvGrpSpPr>
          <p:cNvPr id="18" name="object 35">
            <a:extLst>
              <a:ext uri="{FF2B5EF4-FFF2-40B4-BE49-F238E27FC236}">
                <a16:creationId xmlns:a16="http://schemas.microsoft.com/office/drawing/2014/main" id="{8D95DA26-0689-2849-BC20-3BAEAE0D26F6}"/>
              </a:ext>
            </a:extLst>
          </p:cNvPr>
          <p:cNvGrpSpPr/>
          <p:nvPr/>
        </p:nvGrpSpPr>
        <p:grpSpPr>
          <a:xfrm>
            <a:off x="353335" y="5512280"/>
            <a:ext cx="4621530" cy="299085"/>
            <a:chOff x="353335" y="5512280"/>
            <a:chExt cx="4621530" cy="299085"/>
          </a:xfrm>
        </p:grpSpPr>
        <p:sp>
          <p:nvSpPr>
            <p:cNvPr id="19" name="object 36">
              <a:extLst>
                <a:ext uri="{FF2B5EF4-FFF2-40B4-BE49-F238E27FC236}">
                  <a16:creationId xmlns:a16="http://schemas.microsoft.com/office/drawing/2014/main" id="{46B02B82-26F3-F147-8EE8-BACF4E25A181}"/>
                </a:ext>
              </a:extLst>
            </p:cNvPr>
            <p:cNvSpPr/>
            <p:nvPr/>
          </p:nvSpPr>
          <p:spPr>
            <a:xfrm>
              <a:off x="360003" y="5680270"/>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20" name="object 37">
              <a:extLst>
                <a:ext uri="{FF2B5EF4-FFF2-40B4-BE49-F238E27FC236}">
                  <a16:creationId xmlns:a16="http://schemas.microsoft.com/office/drawing/2014/main" id="{8D3D2C9F-E913-D34F-8EF9-9E2E81E13228}"/>
                </a:ext>
              </a:extLst>
            </p:cNvPr>
            <p:cNvSpPr/>
            <p:nvPr/>
          </p:nvSpPr>
          <p:spPr>
            <a:xfrm>
              <a:off x="360003" y="5643367"/>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21" name="object 38">
              <a:extLst>
                <a:ext uri="{FF2B5EF4-FFF2-40B4-BE49-F238E27FC236}">
                  <a16:creationId xmlns:a16="http://schemas.microsoft.com/office/drawing/2014/main" id="{63FFF028-D8E4-1B41-A173-AF712F58E0D2}"/>
                </a:ext>
              </a:extLst>
            </p:cNvPr>
            <p:cNvSpPr/>
            <p:nvPr/>
          </p:nvSpPr>
          <p:spPr>
            <a:xfrm>
              <a:off x="1945027" y="5512280"/>
              <a:ext cx="1438275" cy="299085"/>
            </a:xfrm>
            <a:custGeom>
              <a:avLst/>
              <a:gdLst/>
              <a:ahLst/>
              <a:cxnLst/>
              <a:rect l="l" t="t" r="r" b="b"/>
              <a:pathLst>
                <a:path w="1438275" h="299085">
                  <a:moveTo>
                    <a:pt x="1346714" y="0"/>
                  </a:moveTo>
                  <a:lnTo>
                    <a:pt x="91243" y="0"/>
                  </a:lnTo>
                  <a:lnTo>
                    <a:pt x="76153" y="2614"/>
                  </a:lnTo>
                  <a:lnTo>
                    <a:pt x="41167" y="33134"/>
                  </a:lnTo>
                  <a:lnTo>
                    <a:pt x="5810" y="116408"/>
                  </a:lnTo>
                  <a:lnTo>
                    <a:pt x="0" y="149542"/>
                  </a:lnTo>
                  <a:lnTo>
                    <a:pt x="1452" y="167196"/>
                  </a:lnTo>
                  <a:lnTo>
                    <a:pt x="41167" y="265938"/>
                  </a:lnTo>
                  <a:lnTo>
                    <a:pt x="76153" y="296457"/>
                  </a:lnTo>
                  <a:lnTo>
                    <a:pt x="91243" y="299072"/>
                  </a:lnTo>
                  <a:lnTo>
                    <a:pt x="1346714" y="299072"/>
                  </a:lnTo>
                  <a:lnTo>
                    <a:pt x="1388476" y="278803"/>
                  </a:lnTo>
                  <a:lnTo>
                    <a:pt x="1432134" y="182676"/>
                  </a:lnTo>
                  <a:lnTo>
                    <a:pt x="1437944" y="149542"/>
                  </a:lnTo>
                  <a:lnTo>
                    <a:pt x="1436492" y="131888"/>
                  </a:lnTo>
                  <a:lnTo>
                    <a:pt x="1396777" y="33134"/>
                  </a:lnTo>
                  <a:lnTo>
                    <a:pt x="1361801" y="2614"/>
                  </a:lnTo>
                  <a:lnTo>
                    <a:pt x="1346714" y="0"/>
                  </a:lnTo>
                  <a:close/>
                </a:path>
              </a:pathLst>
            </a:custGeom>
            <a:solidFill>
              <a:srgbClr val="754C28"/>
            </a:solidFill>
          </p:spPr>
          <p:txBody>
            <a:bodyPr wrap="square" lIns="0" tIns="0" rIns="0" bIns="0" rtlCol="0"/>
            <a:lstStyle/>
            <a:p>
              <a:endParaRPr/>
            </a:p>
          </p:txBody>
        </p:sp>
      </p:grpSp>
      <p:sp>
        <p:nvSpPr>
          <p:cNvPr id="22" name="object 40">
            <a:extLst>
              <a:ext uri="{FF2B5EF4-FFF2-40B4-BE49-F238E27FC236}">
                <a16:creationId xmlns:a16="http://schemas.microsoft.com/office/drawing/2014/main" id="{34536DBC-1D1A-6B4F-95E0-DB1B9FDC5526}"/>
              </a:ext>
            </a:extLst>
          </p:cNvPr>
          <p:cNvSpPr/>
          <p:nvPr/>
        </p:nvSpPr>
        <p:spPr>
          <a:xfrm>
            <a:off x="1945027" y="500053"/>
            <a:ext cx="1438275" cy="299085"/>
          </a:xfrm>
          <a:custGeom>
            <a:avLst/>
            <a:gdLst/>
            <a:ahLst/>
            <a:cxnLst/>
            <a:rect l="l" t="t" r="r" b="b"/>
            <a:pathLst>
              <a:path w="1438275" h="299084">
                <a:moveTo>
                  <a:pt x="1346714" y="0"/>
                </a:moveTo>
                <a:lnTo>
                  <a:pt x="91243" y="0"/>
                </a:lnTo>
                <a:lnTo>
                  <a:pt x="76153" y="2614"/>
                </a:lnTo>
                <a:lnTo>
                  <a:pt x="41167" y="33134"/>
                </a:lnTo>
                <a:lnTo>
                  <a:pt x="5810" y="116408"/>
                </a:lnTo>
                <a:lnTo>
                  <a:pt x="0" y="149542"/>
                </a:lnTo>
                <a:lnTo>
                  <a:pt x="1452" y="167196"/>
                </a:lnTo>
                <a:lnTo>
                  <a:pt x="41167" y="265938"/>
                </a:lnTo>
                <a:lnTo>
                  <a:pt x="76153" y="296457"/>
                </a:lnTo>
                <a:lnTo>
                  <a:pt x="91243" y="299072"/>
                </a:lnTo>
                <a:lnTo>
                  <a:pt x="1346714" y="299072"/>
                </a:lnTo>
                <a:lnTo>
                  <a:pt x="1388476" y="278803"/>
                </a:lnTo>
                <a:lnTo>
                  <a:pt x="1432134" y="182676"/>
                </a:lnTo>
                <a:lnTo>
                  <a:pt x="1437944" y="149542"/>
                </a:lnTo>
                <a:lnTo>
                  <a:pt x="1436492" y="131888"/>
                </a:lnTo>
                <a:lnTo>
                  <a:pt x="1396777" y="33134"/>
                </a:lnTo>
                <a:lnTo>
                  <a:pt x="1361801" y="2614"/>
                </a:lnTo>
                <a:lnTo>
                  <a:pt x="1346714" y="0"/>
                </a:lnTo>
                <a:close/>
              </a:path>
            </a:pathLst>
          </a:custGeom>
          <a:solidFill>
            <a:srgbClr val="754C28"/>
          </a:solidFill>
        </p:spPr>
        <p:txBody>
          <a:bodyPr wrap="square" lIns="0" tIns="0" rIns="0" bIns="0" rtlCol="0"/>
          <a:lstStyle/>
          <a:p>
            <a:endParaRPr/>
          </a:p>
        </p:txBody>
      </p:sp>
      <p:sp>
        <p:nvSpPr>
          <p:cNvPr id="23" name="object 7">
            <a:extLst>
              <a:ext uri="{FF2B5EF4-FFF2-40B4-BE49-F238E27FC236}">
                <a16:creationId xmlns:a16="http://schemas.microsoft.com/office/drawing/2014/main" id="{031DE390-8343-A14F-82AE-9A1EB750D5ED}"/>
              </a:ext>
            </a:extLst>
          </p:cNvPr>
          <p:cNvSpPr txBox="1">
            <a:spLocks/>
          </p:cNvSpPr>
          <p:nvPr/>
        </p:nvSpPr>
        <p:spPr>
          <a:xfrm>
            <a:off x="566014" y="1248462"/>
            <a:ext cx="4218025" cy="368935"/>
          </a:xfrm>
          <a:prstGeom prst="rect">
            <a:avLst/>
          </a:prstGeom>
        </p:spPr>
        <p:txBody>
          <a:bodyPr vert="horz" wrap="square" lIns="0" tIns="12700" rIns="0" bIns="0" rtlCol="0">
            <a:spAutoFit/>
          </a:bodyPr>
          <a:lstStyle>
            <a:lvl1pPr>
              <a:defRPr sz="3900" b="1" i="0">
                <a:solidFill>
                  <a:srgbClr val="323031"/>
                </a:solidFill>
                <a:latin typeface="A P-OTF A1Gothic Std"/>
                <a:ea typeface="+mj-ea"/>
                <a:cs typeface="A P-OTF A1Gothic Std"/>
              </a:defRPr>
            </a:lvl1pPr>
          </a:lstStyle>
          <a:p>
            <a:pPr marL="12700" algn="ctr">
              <a:spcBef>
                <a:spcPts val="100"/>
              </a:spcBef>
            </a:pPr>
            <a:r>
              <a:rPr kumimoji="0" lang="ja-JP" altLang="en-US" sz="2250" kern="0">
                <a:solidFill>
                  <a:srgbClr val="F15A29"/>
                </a:solidFill>
                <a:latin typeface="Yu Gothic" panose="020B0400000000000000" pitchFamily="34" charset="-128"/>
                <a:ea typeface="Yu Gothic" panose="020B0400000000000000" pitchFamily="34" charset="-128"/>
                <a:cs typeface="YuGothic"/>
              </a:rPr>
              <a:t>テーマを入力してください</a:t>
            </a:r>
            <a:endParaRPr kumimoji="0" lang="ja-JP" altLang="en-US" sz="2250" kern="0" dirty="0">
              <a:latin typeface="Yu Gothic" panose="020B0400000000000000" pitchFamily="34" charset="-128"/>
              <a:ea typeface="Yu Gothic" panose="020B0400000000000000" pitchFamily="34" charset="-128"/>
              <a:cs typeface="YuGothic"/>
            </a:endParaRPr>
          </a:p>
        </p:txBody>
      </p:sp>
      <p:sp>
        <p:nvSpPr>
          <p:cNvPr id="24" name="object 41">
            <a:extLst>
              <a:ext uri="{FF2B5EF4-FFF2-40B4-BE49-F238E27FC236}">
                <a16:creationId xmlns:a16="http://schemas.microsoft.com/office/drawing/2014/main" id="{4BB63FF4-6BE1-A64B-8C68-4E3BF048F74B}"/>
              </a:ext>
            </a:extLst>
          </p:cNvPr>
          <p:cNvSpPr txBox="1"/>
          <p:nvPr/>
        </p:nvSpPr>
        <p:spPr>
          <a:xfrm>
            <a:off x="2233295" y="535005"/>
            <a:ext cx="903605" cy="224420"/>
          </a:xfrm>
          <a:prstGeom prst="rect">
            <a:avLst/>
          </a:prstGeom>
        </p:spPr>
        <p:txBody>
          <a:bodyPr vert="horz" wrap="square" lIns="0" tIns="16510" rIns="0" bIns="0" rtlCol="0">
            <a:spAutoFit/>
          </a:bodyPr>
          <a:lstStyle/>
          <a:p>
            <a:pPr marL="12700">
              <a:lnSpc>
                <a:spcPct val="100000"/>
              </a:lnSpc>
              <a:spcBef>
                <a:spcPts val="130"/>
              </a:spcBef>
            </a:pPr>
            <a:r>
              <a:rPr sz="1350" b="1" spc="30" dirty="0">
                <a:solidFill>
                  <a:srgbClr val="FFFFFF"/>
                </a:solidFill>
                <a:latin typeface="Yu Gothic" panose="020B0400000000000000" pitchFamily="34" charset="-128"/>
                <a:ea typeface="Yu Gothic" panose="020B0400000000000000" pitchFamily="34" charset="-128"/>
                <a:cs typeface="YuGothic"/>
              </a:rPr>
              <a:t>旅のテーマ</a:t>
            </a:r>
            <a:endParaRPr sz="1350" b="1" dirty="0">
              <a:latin typeface="Yu Gothic" panose="020B0400000000000000" pitchFamily="34" charset="-128"/>
              <a:ea typeface="Yu Gothic" panose="020B0400000000000000" pitchFamily="34" charset="-128"/>
              <a:cs typeface="YuGothic"/>
            </a:endParaRPr>
          </a:p>
        </p:txBody>
      </p:sp>
      <p:sp>
        <p:nvSpPr>
          <p:cNvPr id="25" name="object 41">
            <a:extLst>
              <a:ext uri="{FF2B5EF4-FFF2-40B4-BE49-F238E27FC236}">
                <a16:creationId xmlns:a16="http://schemas.microsoft.com/office/drawing/2014/main" id="{EE06C705-EBEC-D746-A2AC-FA1F2E708619}"/>
              </a:ext>
            </a:extLst>
          </p:cNvPr>
          <p:cNvSpPr txBox="1"/>
          <p:nvPr/>
        </p:nvSpPr>
        <p:spPr>
          <a:xfrm>
            <a:off x="2028825" y="2164469"/>
            <a:ext cx="1212215" cy="224420"/>
          </a:xfrm>
          <a:prstGeom prst="rect">
            <a:avLst/>
          </a:prstGeom>
        </p:spPr>
        <p:txBody>
          <a:bodyPr vert="horz" wrap="square" lIns="0" tIns="16510" rIns="0" bIns="0" rtlCol="0">
            <a:spAutoFit/>
          </a:bodyPr>
          <a:lstStyle/>
          <a:p>
            <a:pPr marL="12700" algn="ctr">
              <a:lnSpc>
                <a:spcPct val="100000"/>
              </a:lnSpc>
              <a:spcBef>
                <a:spcPts val="130"/>
              </a:spcBef>
            </a:pPr>
            <a:r>
              <a:rPr lang="ja-JP" altLang="en-US" sz="1350" b="1" spc="30">
                <a:solidFill>
                  <a:srgbClr val="FFFFFF"/>
                </a:solidFill>
                <a:latin typeface="Yu Gothic" panose="020B0400000000000000" pitchFamily="34" charset="-128"/>
                <a:ea typeface="Yu Gothic" panose="020B0400000000000000" pitchFamily="34" charset="-128"/>
                <a:cs typeface="YuGothic"/>
              </a:rPr>
              <a:t>この</a:t>
            </a:r>
            <a:r>
              <a:rPr sz="1350" b="1" spc="30" dirty="0" err="1">
                <a:solidFill>
                  <a:srgbClr val="FFFFFF"/>
                </a:solidFill>
                <a:latin typeface="Yu Gothic" panose="020B0400000000000000" pitchFamily="34" charset="-128"/>
                <a:ea typeface="Yu Gothic" panose="020B0400000000000000" pitchFamily="34" charset="-128"/>
                <a:cs typeface="YuGothic"/>
              </a:rPr>
              <a:t>旅の</a:t>
            </a:r>
            <a:r>
              <a:rPr lang="ja-JP" altLang="en-US" sz="1350" b="1" spc="30">
                <a:solidFill>
                  <a:srgbClr val="FFFFFF"/>
                </a:solidFill>
                <a:latin typeface="Yu Gothic" panose="020B0400000000000000" pitchFamily="34" charset="-128"/>
                <a:ea typeface="Yu Gothic" panose="020B0400000000000000" pitchFamily="34" charset="-128"/>
                <a:cs typeface="YuGothic"/>
              </a:rPr>
              <a:t>目標</a:t>
            </a:r>
            <a:endParaRPr sz="1350" b="1" dirty="0">
              <a:latin typeface="Yu Gothic" panose="020B0400000000000000" pitchFamily="34" charset="-128"/>
              <a:ea typeface="Yu Gothic" panose="020B0400000000000000" pitchFamily="34" charset="-128"/>
              <a:cs typeface="YuGothic"/>
            </a:endParaRPr>
          </a:p>
        </p:txBody>
      </p:sp>
      <p:sp>
        <p:nvSpPr>
          <p:cNvPr id="26" name="object 34">
            <a:extLst>
              <a:ext uri="{FF2B5EF4-FFF2-40B4-BE49-F238E27FC236}">
                <a16:creationId xmlns:a16="http://schemas.microsoft.com/office/drawing/2014/main" id="{B6A60CD4-3761-8246-8B1E-453187C7C93A}"/>
              </a:ext>
            </a:extLst>
          </p:cNvPr>
          <p:cNvSpPr txBox="1"/>
          <p:nvPr/>
        </p:nvSpPr>
        <p:spPr>
          <a:xfrm>
            <a:off x="595275" y="2587811"/>
            <a:ext cx="4141825" cy="845103"/>
          </a:xfrm>
          <a:prstGeom prst="rect">
            <a:avLst/>
          </a:prstGeom>
        </p:spPr>
        <p:txBody>
          <a:bodyPr vert="horz" wrap="square" lIns="0" tIns="16510" rIns="0" bIns="0" rtlCol="0">
            <a:spAutoFit/>
          </a:bodyPr>
          <a:lstStyle/>
          <a:p>
            <a:pPr marL="12700">
              <a:lnSpc>
                <a:spcPct val="100000"/>
              </a:lnSpc>
            </a:pPr>
            <a:r>
              <a:rPr lang="ja-JP" altLang="en-US" sz="1350" b="1" spc="30">
                <a:solidFill>
                  <a:srgbClr val="231F20"/>
                </a:solidFill>
                <a:latin typeface="Yu Gothic" panose="020B0400000000000000" pitchFamily="34" charset="-128"/>
                <a:ea typeface="Yu Gothic" panose="020B0400000000000000" pitchFamily="34" charset="-128"/>
                <a:cs typeface="YuGothic"/>
              </a:rPr>
              <a:t>●</a:t>
            </a:r>
            <a:r>
              <a:rPr sz="1350" b="1" spc="30" dirty="0" err="1">
                <a:solidFill>
                  <a:srgbClr val="231F20"/>
                </a:solidFill>
                <a:latin typeface="Yu Gothic" panose="020B0400000000000000" pitchFamily="34" charset="-128"/>
                <a:ea typeface="Yu Gothic" panose="020B0400000000000000" pitchFamily="34" charset="-128"/>
                <a:cs typeface="YuGothic"/>
              </a:rPr>
              <a:t>〇〇〇〇〇〇をめぐる</a:t>
            </a:r>
            <a:endParaRPr sz="1350" b="1" dirty="0">
              <a:latin typeface="Yu Gothic" panose="020B0400000000000000" pitchFamily="34" charset="-128"/>
              <a:ea typeface="Yu Gothic" panose="020B0400000000000000" pitchFamily="34" charset="-128"/>
              <a:cs typeface="YuGothic"/>
            </a:endParaRPr>
          </a:p>
          <a:p>
            <a:pPr marL="12700">
              <a:lnSpc>
                <a:spcPct val="100000"/>
              </a:lnSpc>
              <a:spcBef>
                <a:spcPts val="800"/>
              </a:spcBef>
            </a:pPr>
            <a:r>
              <a:rPr lang="ja-JP" altLang="en-US" sz="1350" b="1" spc="30">
                <a:solidFill>
                  <a:srgbClr val="231F20"/>
                </a:solidFill>
                <a:latin typeface="Yu Gothic" panose="020B0400000000000000" pitchFamily="34" charset="-128"/>
                <a:ea typeface="Yu Gothic" panose="020B0400000000000000" pitchFamily="34" charset="-128"/>
                <a:cs typeface="YuGothic"/>
              </a:rPr>
              <a:t>●</a:t>
            </a:r>
            <a:r>
              <a:rPr sz="1350" b="1" spc="30" dirty="0" err="1">
                <a:solidFill>
                  <a:srgbClr val="231F20"/>
                </a:solidFill>
                <a:latin typeface="Yu Gothic" panose="020B0400000000000000" pitchFamily="34" charset="-128"/>
                <a:ea typeface="Yu Gothic" panose="020B0400000000000000" pitchFamily="34" charset="-128"/>
                <a:cs typeface="YuGothic"/>
              </a:rPr>
              <a:t>〇〇〇〇〇〇に行く</a:t>
            </a:r>
            <a:endParaRPr sz="1350" b="1" dirty="0">
              <a:latin typeface="Yu Gothic" panose="020B0400000000000000" pitchFamily="34" charset="-128"/>
              <a:ea typeface="Yu Gothic" panose="020B0400000000000000" pitchFamily="34" charset="-128"/>
              <a:cs typeface="YuGothic"/>
            </a:endParaRPr>
          </a:p>
          <a:p>
            <a:pPr marL="12700">
              <a:lnSpc>
                <a:spcPct val="100000"/>
              </a:lnSpc>
              <a:spcBef>
                <a:spcPts val="800"/>
              </a:spcBef>
            </a:pPr>
            <a:r>
              <a:rPr lang="ja-JP" altLang="en-US" sz="1350" b="1" spc="30">
                <a:solidFill>
                  <a:srgbClr val="231F20"/>
                </a:solidFill>
                <a:latin typeface="Yu Gothic" panose="020B0400000000000000" pitchFamily="34" charset="-128"/>
                <a:ea typeface="Yu Gothic" panose="020B0400000000000000" pitchFamily="34" charset="-128"/>
                <a:cs typeface="YuGothic"/>
              </a:rPr>
              <a:t>●</a:t>
            </a:r>
            <a:r>
              <a:rPr sz="1350" b="1" spc="30" dirty="0" err="1">
                <a:solidFill>
                  <a:srgbClr val="231F20"/>
                </a:solidFill>
                <a:latin typeface="Yu Gothic" panose="020B0400000000000000" pitchFamily="34" charset="-128"/>
                <a:ea typeface="Yu Gothic" panose="020B0400000000000000" pitchFamily="34" charset="-128"/>
                <a:cs typeface="YuGothic"/>
              </a:rPr>
              <a:t>〇〇〇〇〇〇で遊ぶ</a:t>
            </a:r>
            <a:endParaRPr sz="1350" b="1" dirty="0">
              <a:latin typeface="Yu Gothic" panose="020B0400000000000000" pitchFamily="34" charset="-128"/>
              <a:ea typeface="Yu Gothic" panose="020B0400000000000000" pitchFamily="34" charset="-128"/>
              <a:cs typeface="YuGothic"/>
            </a:endParaRPr>
          </a:p>
        </p:txBody>
      </p:sp>
      <p:sp>
        <p:nvSpPr>
          <p:cNvPr id="27" name="object 41">
            <a:extLst>
              <a:ext uri="{FF2B5EF4-FFF2-40B4-BE49-F238E27FC236}">
                <a16:creationId xmlns:a16="http://schemas.microsoft.com/office/drawing/2014/main" id="{C07B1F2D-07CA-3742-AB19-DDEB19388F1B}"/>
              </a:ext>
            </a:extLst>
          </p:cNvPr>
          <p:cNvSpPr/>
          <p:nvPr/>
        </p:nvSpPr>
        <p:spPr>
          <a:xfrm>
            <a:off x="836836" y="3733743"/>
            <a:ext cx="483234" cy="330835"/>
          </a:xfrm>
          <a:custGeom>
            <a:avLst/>
            <a:gdLst/>
            <a:ahLst/>
            <a:cxnLst/>
            <a:rect l="l" t="t" r="r" b="b"/>
            <a:pathLst>
              <a:path w="483235" h="330835">
                <a:moveTo>
                  <a:pt x="65392" y="0"/>
                </a:moveTo>
                <a:lnTo>
                  <a:pt x="0" y="167932"/>
                </a:lnTo>
                <a:lnTo>
                  <a:pt x="417728" y="330580"/>
                </a:lnTo>
                <a:lnTo>
                  <a:pt x="483107" y="162648"/>
                </a:lnTo>
                <a:lnTo>
                  <a:pt x="65392" y="0"/>
                </a:lnTo>
                <a:close/>
              </a:path>
            </a:pathLst>
          </a:custGeom>
          <a:solidFill>
            <a:srgbClr val="D0E8CC"/>
          </a:solidFill>
        </p:spPr>
        <p:txBody>
          <a:bodyPr wrap="square" lIns="0" tIns="0" rIns="0" bIns="0" rtlCol="0"/>
          <a:lstStyle/>
          <a:p>
            <a:endParaRPr/>
          </a:p>
        </p:txBody>
      </p:sp>
      <p:sp>
        <p:nvSpPr>
          <p:cNvPr id="28" name="object 42">
            <a:extLst>
              <a:ext uri="{FF2B5EF4-FFF2-40B4-BE49-F238E27FC236}">
                <a16:creationId xmlns:a16="http://schemas.microsoft.com/office/drawing/2014/main" id="{2D10B639-AA25-7145-9B9E-D6004817F513}"/>
              </a:ext>
            </a:extLst>
          </p:cNvPr>
          <p:cNvSpPr/>
          <p:nvPr/>
        </p:nvSpPr>
        <p:spPr>
          <a:xfrm>
            <a:off x="3966272" y="3733743"/>
            <a:ext cx="483234" cy="347980"/>
          </a:xfrm>
          <a:custGeom>
            <a:avLst/>
            <a:gdLst/>
            <a:ahLst/>
            <a:cxnLst/>
            <a:rect l="l" t="t" r="r" b="b"/>
            <a:pathLst>
              <a:path w="483235" h="347979">
                <a:moveTo>
                  <a:pt x="409028" y="0"/>
                </a:moveTo>
                <a:lnTo>
                  <a:pt x="0" y="183400"/>
                </a:lnTo>
                <a:lnTo>
                  <a:pt x="73723" y="347840"/>
                </a:lnTo>
                <a:lnTo>
                  <a:pt x="482765" y="164439"/>
                </a:lnTo>
                <a:lnTo>
                  <a:pt x="409028" y="0"/>
                </a:lnTo>
                <a:close/>
              </a:path>
            </a:pathLst>
          </a:custGeom>
          <a:solidFill>
            <a:srgbClr val="EADAEB"/>
          </a:solidFill>
        </p:spPr>
        <p:txBody>
          <a:bodyPr wrap="square" lIns="0" tIns="0" rIns="0" bIns="0" rtlCol="0"/>
          <a:lstStyle/>
          <a:p>
            <a:endParaRPr/>
          </a:p>
        </p:txBody>
      </p:sp>
      <p:sp>
        <p:nvSpPr>
          <p:cNvPr id="29" name="object 43">
            <a:extLst>
              <a:ext uri="{FF2B5EF4-FFF2-40B4-BE49-F238E27FC236}">
                <a16:creationId xmlns:a16="http://schemas.microsoft.com/office/drawing/2014/main" id="{A14F4928-713C-E44E-B20A-B1E616736789}"/>
              </a:ext>
            </a:extLst>
          </p:cNvPr>
          <p:cNvSpPr/>
          <p:nvPr/>
        </p:nvSpPr>
        <p:spPr>
          <a:xfrm>
            <a:off x="2436730" y="3759212"/>
            <a:ext cx="479425" cy="287655"/>
          </a:xfrm>
          <a:custGeom>
            <a:avLst/>
            <a:gdLst/>
            <a:ahLst/>
            <a:cxnLst/>
            <a:rect l="l" t="t" r="r" b="b"/>
            <a:pathLst>
              <a:path w="479425" h="287654">
                <a:moveTo>
                  <a:pt x="433781" y="0"/>
                </a:moveTo>
                <a:lnTo>
                  <a:pt x="0" y="113055"/>
                </a:lnTo>
                <a:lnTo>
                  <a:pt x="45453" y="287451"/>
                </a:lnTo>
                <a:lnTo>
                  <a:pt x="479234" y="174396"/>
                </a:lnTo>
                <a:lnTo>
                  <a:pt x="433781" y="0"/>
                </a:lnTo>
                <a:close/>
              </a:path>
            </a:pathLst>
          </a:custGeom>
          <a:solidFill>
            <a:srgbClr val="FADAB2"/>
          </a:solidFill>
        </p:spPr>
        <p:txBody>
          <a:bodyPr wrap="square" lIns="0" tIns="0" rIns="0" bIns="0" rtlCol="0"/>
          <a:lstStyle/>
          <a:p>
            <a:endParaRPr/>
          </a:p>
        </p:txBody>
      </p:sp>
      <p:pic>
        <p:nvPicPr>
          <p:cNvPr id="30" name="object 38">
            <a:extLst>
              <a:ext uri="{FF2B5EF4-FFF2-40B4-BE49-F238E27FC236}">
                <a16:creationId xmlns:a16="http://schemas.microsoft.com/office/drawing/2014/main" id="{54577420-105D-4A46-87EE-E541BBD8B931}"/>
              </a:ext>
            </a:extLst>
          </p:cNvPr>
          <p:cNvPicPr/>
          <p:nvPr/>
        </p:nvPicPr>
        <p:blipFill>
          <a:blip r:embed="rId2" cstate="print"/>
          <a:stretch>
            <a:fillRect/>
          </a:stretch>
        </p:blipFill>
        <p:spPr>
          <a:xfrm>
            <a:off x="302423" y="3926536"/>
            <a:ext cx="540804" cy="537692"/>
          </a:xfrm>
          <a:prstGeom prst="rect">
            <a:avLst/>
          </a:prstGeom>
        </p:spPr>
      </p:pic>
      <p:sp>
        <p:nvSpPr>
          <p:cNvPr id="31" name="object 8">
            <a:extLst>
              <a:ext uri="{FF2B5EF4-FFF2-40B4-BE49-F238E27FC236}">
                <a16:creationId xmlns:a16="http://schemas.microsoft.com/office/drawing/2014/main" id="{7C535AE3-BFCD-EA41-AE3B-99CA14C9BC2D}"/>
              </a:ext>
            </a:extLst>
          </p:cNvPr>
          <p:cNvSpPr txBox="1"/>
          <p:nvPr/>
        </p:nvSpPr>
        <p:spPr>
          <a:xfrm>
            <a:off x="1360867"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dirty="0">
              <a:latin typeface="Yu Gothic" panose="020B0400000000000000" pitchFamily="34" charset="-128"/>
              <a:ea typeface="Yu Gothic" panose="020B0400000000000000" pitchFamily="34" charset="-128"/>
              <a:cs typeface="YuGothic"/>
            </a:endParaRPr>
          </a:p>
        </p:txBody>
      </p:sp>
      <p:sp>
        <p:nvSpPr>
          <p:cNvPr id="32" name="object 9">
            <a:extLst>
              <a:ext uri="{FF2B5EF4-FFF2-40B4-BE49-F238E27FC236}">
                <a16:creationId xmlns:a16="http://schemas.microsoft.com/office/drawing/2014/main" id="{E832DC88-586E-A54F-97E0-7B28363F8D7C}"/>
              </a:ext>
            </a:extLst>
          </p:cNvPr>
          <p:cNvSpPr txBox="1"/>
          <p:nvPr/>
        </p:nvSpPr>
        <p:spPr>
          <a:xfrm>
            <a:off x="2315272"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a:latin typeface="Yu Gothic" panose="020B0400000000000000" pitchFamily="34" charset="-128"/>
              <a:ea typeface="Yu Gothic" panose="020B0400000000000000" pitchFamily="34" charset="-128"/>
              <a:cs typeface="YuGothic"/>
            </a:endParaRPr>
          </a:p>
        </p:txBody>
      </p:sp>
      <p:sp>
        <p:nvSpPr>
          <p:cNvPr id="33" name="object 10">
            <a:extLst>
              <a:ext uri="{FF2B5EF4-FFF2-40B4-BE49-F238E27FC236}">
                <a16:creationId xmlns:a16="http://schemas.microsoft.com/office/drawing/2014/main" id="{675F8A98-828E-854F-8164-A7612A11D6A6}"/>
              </a:ext>
            </a:extLst>
          </p:cNvPr>
          <p:cNvSpPr txBox="1"/>
          <p:nvPr/>
        </p:nvSpPr>
        <p:spPr>
          <a:xfrm>
            <a:off x="3269677"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a:latin typeface="Yu Gothic" panose="020B0400000000000000" pitchFamily="34" charset="-128"/>
              <a:ea typeface="Yu Gothic" panose="020B0400000000000000" pitchFamily="34" charset="-128"/>
              <a:cs typeface="YuGothic"/>
            </a:endParaRPr>
          </a:p>
        </p:txBody>
      </p:sp>
      <p:sp>
        <p:nvSpPr>
          <p:cNvPr id="34" name="object 11">
            <a:extLst>
              <a:ext uri="{FF2B5EF4-FFF2-40B4-BE49-F238E27FC236}">
                <a16:creationId xmlns:a16="http://schemas.microsoft.com/office/drawing/2014/main" id="{E4190D15-7904-6540-A9CD-7B06036EA8BC}"/>
              </a:ext>
            </a:extLst>
          </p:cNvPr>
          <p:cNvSpPr txBox="1"/>
          <p:nvPr/>
        </p:nvSpPr>
        <p:spPr>
          <a:xfrm>
            <a:off x="4224082"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dirty="0">
              <a:latin typeface="Yu Gothic" panose="020B0400000000000000" pitchFamily="34" charset="-128"/>
              <a:ea typeface="Yu Gothic" panose="020B0400000000000000" pitchFamily="34" charset="-128"/>
              <a:cs typeface="YuGothic"/>
            </a:endParaRPr>
          </a:p>
        </p:txBody>
      </p:sp>
      <p:sp>
        <p:nvSpPr>
          <p:cNvPr id="35" name="object 8">
            <a:extLst>
              <a:ext uri="{FF2B5EF4-FFF2-40B4-BE49-F238E27FC236}">
                <a16:creationId xmlns:a16="http://schemas.microsoft.com/office/drawing/2014/main" id="{73F36878-403E-D947-9E9A-90144D696BF5}"/>
              </a:ext>
            </a:extLst>
          </p:cNvPr>
          <p:cNvSpPr txBox="1"/>
          <p:nvPr/>
        </p:nvSpPr>
        <p:spPr>
          <a:xfrm>
            <a:off x="395667"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dirty="0">
              <a:latin typeface="Yu Gothic" panose="020B0400000000000000" pitchFamily="34" charset="-128"/>
              <a:ea typeface="Yu Gothic" panose="020B0400000000000000" pitchFamily="34" charset="-128"/>
              <a:cs typeface="YuGothic"/>
            </a:endParaRPr>
          </a:p>
        </p:txBody>
      </p:sp>
      <p:sp>
        <p:nvSpPr>
          <p:cNvPr id="36" name="object 39">
            <a:extLst>
              <a:ext uri="{FF2B5EF4-FFF2-40B4-BE49-F238E27FC236}">
                <a16:creationId xmlns:a16="http://schemas.microsoft.com/office/drawing/2014/main" id="{23660E43-A004-4B44-B5F4-D967FCA22C53}"/>
              </a:ext>
            </a:extLst>
          </p:cNvPr>
          <p:cNvSpPr txBox="1"/>
          <p:nvPr/>
        </p:nvSpPr>
        <p:spPr>
          <a:xfrm>
            <a:off x="2134235" y="5550161"/>
            <a:ext cx="1078865" cy="224420"/>
          </a:xfrm>
          <a:prstGeom prst="rect">
            <a:avLst/>
          </a:prstGeom>
        </p:spPr>
        <p:txBody>
          <a:bodyPr vert="horz" wrap="square" lIns="0" tIns="16510" rIns="0" bIns="0" rtlCol="0">
            <a:spAutoFit/>
          </a:bodyPr>
          <a:lstStyle/>
          <a:p>
            <a:pPr marL="12700">
              <a:lnSpc>
                <a:spcPct val="100000"/>
              </a:lnSpc>
              <a:spcBef>
                <a:spcPts val="130"/>
              </a:spcBef>
            </a:pPr>
            <a:r>
              <a:rPr sz="1350" b="1" spc="30" dirty="0">
                <a:solidFill>
                  <a:srgbClr val="FFFFFF"/>
                </a:solidFill>
                <a:latin typeface="Yu Gothic" panose="020B0400000000000000" pitchFamily="34" charset="-128"/>
                <a:ea typeface="Yu Gothic" panose="020B0400000000000000" pitchFamily="34" charset="-128"/>
                <a:cs typeface="YuGothic"/>
              </a:rPr>
              <a:t>旅のメンバー</a:t>
            </a:r>
            <a:endParaRPr sz="135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48647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46">
            <a:extLst>
              <a:ext uri="{FF2B5EF4-FFF2-40B4-BE49-F238E27FC236}">
                <a16:creationId xmlns:a16="http://schemas.microsoft.com/office/drawing/2014/main" id="{C4ECABBD-3A99-224A-9981-688A01497302}"/>
              </a:ext>
            </a:extLst>
          </p:cNvPr>
          <p:cNvSpPr txBox="1"/>
          <p:nvPr/>
        </p:nvSpPr>
        <p:spPr>
          <a:xfrm>
            <a:off x="2132556" y="535005"/>
            <a:ext cx="1078865" cy="224420"/>
          </a:xfrm>
          <a:prstGeom prst="rect">
            <a:avLst/>
          </a:prstGeom>
        </p:spPr>
        <p:txBody>
          <a:bodyPr vert="horz" wrap="square" lIns="0" tIns="16510" rIns="0" bIns="0" rtlCol="0">
            <a:spAutoFit/>
          </a:bodyPr>
          <a:lstStyle/>
          <a:p>
            <a:pPr marL="12700">
              <a:lnSpc>
                <a:spcPct val="100000"/>
              </a:lnSpc>
              <a:spcBef>
                <a:spcPts val="130"/>
              </a:spcBef>
            </a:pPr>
            <a:r>
              <a:rPr sz="1350" b="1" spc="30" dirty="0">
                <a:solidFill>
                  <a:srgbClr val="FFFFFF"/>
                </a:solidFill>
                <a:latin typeface="Yu Gothic" panose="020B0400000000000000" pitchFamily="34" charset="-128"/>
                <a:ea typeface="Yu Gothic" panose="020B0400000000000000" pitchFamily="34" charset="-128"/>
                <a:cs typeface="YuGothic"/>
              </a:rPr>
              <a:t>持ち物リスト</a:t>
            </a:r>
            <a:endParaRPr sz="1350" b="1" dirty="0">
              <a:latin typeface="Yu Gothic" panose="020B0400000000000000" pitchFamily="34" charset="-128"/>
              <a:ea typeface="Yu Gothic" panose="020B0400000000000000" pitchFamily="34" charset="-128"/>
              <a:cs typeface="YuGothic"/>
            </a:endParaRPr>
          </a:p>
        </p:txBody>
      </p:sp>
      <p:sp>
        <p:nvSpPr>
          <p:cNvPr id="15" name="object 118">
            <a:extLst>
              <a:ext uri="{FF2B5EF4-FFF2-40B4-BE49-F238E27FC236}">
                <a16:creationId xmlns:a16="http://schemas.microsoft.com/office/drawing/2014/main" id="{41421112-AD8F-4C48-A56E-78C9A4DD00CF}"/>
              </a:ext>
            </a:extLst>
          </p:cNvPr>
          <p:cNvSpPr txBox="1"/>
          <p:nvPr/>
        </p:nvSpPr>
        <p:spPr>
          <a:xfrm>
            <a:off x="2044784" y="4910477"/>
            <a:ext cx="1254760" cy="224420"/>
          </a:xfrm>
          <a:prstGeom prst="rect">
            <a:avLst/>
          </a:prstGeom>
        </p:spPr>
        <p:txBody>
          <a:bodyPr vert="horz" wrap="square" lIns="0" tIns="16510" rIns="0" bIns="0" rtlCol="0">
            <a:spAutoFit/>
          </a:bodyPr>
          <a:lstStyle/>
          <a:p>
            <a:pPr marL="12700">
              <a:lnSpc>
                <a:spcPct val="100000"/>
              </a:lnSpc>
              <a:spcBef>
                <a:spcPts val="130"/>
              </a:spcBef>
            </a:pPr>
            <a:r>
              <a:rPr sz="1350" b="1" spc="30" dirty="0">
                <a:solidFill>
                  <a:srgbClr val="FFFFFF"/>
                </a:solidFill>
                <a:latin typeface="Yu Gothic" panose="020B0400000000000000" pitchFamily="34" charset="-128"/>
                <a:ea typeface="Yu Gothic" panose="020B0400000000000000" pitchFamily="34" charset="-128"/>
                <a:cs typeface="YuGothic"/>
              </a:rPr>
              <a:t>おみやげリスト</a:t>
            </a:r>
            <a:endParaRPr sz="1350" b="1" dirty="0">
              <a:latin typeface="Yu Gothic" panose="020B0400000000000000" pitchFamily="34" charset="-128"/>
              <a:ea typeface="Yu Gothic" panose="020B0400000000000000" pitchFamily="34" charset="-128"/>
              <a:cs typeface="YuGothic"/>
            </a:endParaRPr>
          </a:p>
        </p:txBody>
      </p:sp>
      <p:sp>
        <p:nvSpPr>
          <p:cNvPr id="16" name="テキスト ボックス 15">
            <a:extLst>
              <a:ext uri="{FF2B5EF4-FFF2-40B4-BE49-F238E27FC236}">
                <a16:creationId xmlns:a16="http://schemas.microsoft.com/office/drawing/2014/main" id="{33985675-E688-0C41-A1EF-264F47E787F9}"/>
              </a:ext>
            </a:extLst>
          </p:cNvPr>
          <p:cNvSpPr txBox="1"/>
          <p:nvPr/>
        </p:nvSpPr>
        <p:spPr>
          <a:xfrm>
            <a:off x="623881" y="885825"/>
            <a:ext cx="1268505" cy="3922164"/>
          </a:xfrm>
          <a:prstGeom prst="rect">
            <a:avLst/>
          </a:prstGeom>
          <a:noFill/>
        </p:spPr>
        <p:txBody>
          <a:bodyPr wrap="square" rtlCol="0">
            <a:spAutoFit/>
          </a:bodyPr>
          <a:lstStyle/>
          <a:p>
            <a:pPr marL="31750">
              <a:lnSpc>
                <a:spcPct val="150000"/>
              </a:lnSpc>
              <a:spcBef>
                <a:spcPts val="335"/>
              </a:spcBef>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a:lnSpc>
                <a:spcPct val="150000"/>
              </a:lnSpc>
            </a:pPr>
            <a:endParaRPr kumimoji="1" lang="ja-JP" altLang="en-US" sz="1050">
              <a:latin typeface="Yu Gothic Medium" panose="020B0400000000000000" pitchFamily="34" charset="-128"/>
              <a:ea typeface="Yu Gothic Medium" panose="020B0400000000000000" pitchFamily="34" charset="-128"/>
            </a:endParaRPr>
          </a:p>
        </p:txBody>
      </p:sp>
      <p:sp>
        <p:nvSpPr>
          <p:cNvPr id="17" name="テキスト ボックス 16">
            <a:extLst>
              <a:ext uri="{FF2B5EF4-FFF2-40B4-BE49-F238E27FC236}">
                <a16:creationId xmlns:a16="http://schemas.microsoft.com/office/drawing/2014/main" id="{5810A390-2455-A047-8DD7-ACA0114B97FE}"/>
              </a:ext>
            </a:extLst>
          </p:cNvPr>
          <p:cNvSpPr txBox="1"/>
          <p:nvPr/>
        </p:nvSpPr>
        <p:spPr>
          <a:xfrm>
            <a:off x="2993701" y="885825"/>
            <a:ext cx="1268505" cy="3922164"/>
          </a:xfrm>
          <a:prstGeom prst="rect">
            <a:avLst/>
          </a:prstGeom>
          <a:noFill/>
        </p:spPr>
        <p:txBody>
          <a:bodyPr wrap="square" rtlCol="0">
            <a:spAutoFit/>
          </a:bodyPr>
          <a:lstStyle/>
          <a:p>
            <a:pPr marL="31750">
              <a:lnSpc>
                <a:spcPct val="150000"/>
              </a:lnSpc>
              <a:spcBef>
                <a:spcPts val="335"/>
              </a:spcBef>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a:lnSpc>
                <a:spcPct val="150000"/>
              </a:lnSpc>
            </a:pPr>
            <a:endParaRPr kumimoji="1" lang="ja-JP" altLang="en-US" sz="1050">
              <a:latin typeface="Yu Gothic Medium" panose="020B0400000000000000" pitchFamily="34" charset="-128"/>
              <a:ea typeface="Yu Gothic Medium" panose="020B0400000000000000" pitchFamily="34" charset="-128"/>
            </a:endParaRPr>
          </a:p>
        </p:txBody>
      </p:sp>
      <p:sp>
        <p:nvSpPr>
          <p:cNvPr id="18" name="テキスト ボックス 17">
            <a:extLst>
              <a:ext uri="{FF2B5EF4-FFF2-40B4-BE49-F238E27FC236}">
                <a16:creationId xmlns:a16="http://schemas.microsoft.com/office/drawing/2014/main" id="{8827ED58-C981-C34C-8499-BF388043E68A}"/>
              </a:ext>
            </a:extLst>
          </p:cNvPr>
          <p:cNvSpPr txBox="1"/>
          <p:nvPr/>
        </p:nvSpPr>
        <p:spPr>
          <a:xfrm>
            <a:off x="623881" y="5237385"/>
            <a:ext cx="1268505" cy="2237087"/>
          </a:xfrm>
          <a:prstGeom prst="rect">
            <a:avLst/>
          </a:prstGeom>
          <a:noFill/>
        </p:spPr>
        <p:txBody>
          <a:bodyPr wrap="square" rtlCol="0">
            <a:spAutoFit/>
          </a:bodyPr>
          <a:lstStyle/>
          <a:p>
            <a:pPr marL="31750">
              <a:lnSpc>
                <a:spcPct val="150000"/>
              </a:lnSpc>
              <a:spcBef>
                <a:spcPts val="335"/>
              </a:spcBef>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a:lnSpc>
                <a:spcPct val="150000"/>
              </a:lnSpc>
              <a:spcBef>
                <a:spcPts val="335"/>
              </a:spcBef>
              <a:defRPr/>
            </a:pPr>
            <a:r>
              <a:rPr lang="ja-JP" altLang="en-US" sz="1050">
                <a:latin typeface="Yu Gothic Medium" panose="020B0400000000000000" pitchFamily="34" charset="-128"/>
                <a:ea typeface="Yu Gothic Medium" panose="020B0400000000000000" pitchFamily="34" charset="-128"/>
                <a:cs typeface="YuGothic"/>
              </a:rPr>
              <a:t>〇〇〇〇</a:t>
            </a:r>
          </a:p>
          <a:p>
            <a:pPr>
              <a:lnSpc>
                <a:spcPct val="150000"/>
              </a:lnSpc>
            </a:pPr>
            <a:endParaRPr kumimoji="1" lang="ja-JP" altLang="en-US" sz="1050">
              <a:latin typeface="Yu Gothic Medium" panose="020B0400000000000000" pitchFamily="34" charset="-128"/>
              <a:ea typeface="Yu Gothic Medium" panose="020B0400000000000000" pitchFamily="34" charset="-128"/>
            </a:endParaRPr>
          </a:p>
        </p:txBody>
      </p:sp>
      <p:sp>
        <p:nvSpPr>
          <p:cNvPr id="19" name="テキスト ボックス 18">
            <a:extLst>
              <a:ext uri="{FF2B5EF4-FFF2-40B4-BE49-F238E27FC236}">
                <a16:creationId xmlns:a16="http://schemas.microsoft.com/office/drawing/2014/main" id="{46B30560-6FE7-1B41-A6B7-0B88A3D0144A}"/>
              </a:ext>
            </a:extLst>
          </p:cNvPr>
          <p:cNvSpPr txBox="1"/>
          <p:nvPr/>
        </p:nvSpPr>
        <p:spPr>
          <a:xfrm>
            <a:off x="2986081" y="5237385"/>
            <a:ext cx="1268505" cy="1992084"/>
          </a:xfrm>
          <a:prstGeom prst="rect">
            <a:avLst/>
          </a:prstGeom>
          <a:noFill/>
        </p:spPr>
        <p:txBody>
          <a:bodyPr wrap="square" rtlCol="0">
            <a:spAutoFit/>
          </a:bodyPr>
          <a:lstStyle/>
          <a:p>
            <a:pPr marL="31750">
              <a:lnSpc>
                <a:spcPct val="150000"/>
              </a:lnSpc>
              <a:spcBef>
                <a:spcPts val="335"/>
              </a:spcBef>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a:lnSpc>
                <a:spcPct val="150000"/>
              </a:lnSpc>
              <a:spcBef>
                <a:spcPts val="335"/>
              </a:spcBef>
              <a:defRPr/>
            </a:pPr>
            <a:r>
              <a:rPr lang="ja-JP" altLang="en-US" sz="1050">
                <a:latin typeface="Yu Gothic Medium" panose="020B0400000000000000" pitchFamily="34" charset="-128"/>
                <a:ea typeface="Yu Gothic Medium" panose="020B0400000000000000" pitchFamily="34" charset="-128"/>
                <a:cs typeface="YuGothic"/>
              </a:rPr>
              <a:t>〇〇〇〇</a:t>
            </a:r>
          </a:p>
        </p:txBody>
      </p:sp>
    </p:spTree>
    <p:extLst>
      <p:ext uri="{BB962C8B-B14F-4D97-AF65-F5344CB8AC3E}">
        <p14:creationId xmlns:p14="http://schemas.microsoft.com/office/powerpoint/2010/main" val="20042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object 2">
            <a:extLst>
              <a:ext uri="{FF2B5EF4-FFF2-40B4-BE49-F238E27FC236}">
                <a16:creationId xmlns:a16="http://schemas.microsoft.com/office/drawing/2014/main" id="{22DA35D6-EF17-AB43-A574-11E8FD276F13}"/>
              </a:ext>
            </a:extLst>
          </p:cNvPr>
          <p:cNvPicPr/>
          <p:nvPr/>
        </p:nvPicPr>
        <p:blipFill>
          <a:blip r:embed="rId2" cstate="print"/>
          <a:stretch>
            <a:fillRect/>
          </a:stretch>
        </p:blipFill>
        <p:spPr>
          <a:xfrm>
            <a:off x="-7315" y="0"/>
            <a:ext cx="5383987" cy="7559992"/>
          </a:xfrm>
          <a:prstGeom prst="rect">
            <a:avLst/>
          </a:prstGeom>
          <a:solidFill>
            <a:srgbClr val="D2F3CC"/>
          </a:solidFill>
        </p:spPr>
      </p:pic>
      <p:sp>
        <p:nvSpPr>
          <p:cNvPr id="3" name="角丸四角形 2">
            <a:extLst>
              <a:ext uri="{FF2B5EF4-FFF2-40B4-BE49-F238E27FC236}">
                <a16:creationId xmlns:a16="http://schemas.microsoft.com/office/drawing/2014/main" id="{E0ADED9C-2791-3144-84E6-1F9865BD9E23}"/>
              </a:ext>
            </a:extLst>
          </p:cNvPr>
          <p:cNvSpPr/>
          <p:nvPr/>
        </p:nvSpPr>
        <p:spPr>
          <a:xfrm>
            <a:off x="381954" y="1020541"/>
            <a:ext cx="4608195" cy="6179522"/>
          </a:xfrm>
          <a:prstGeom prst="roundRect">
            <a:avLst>
              <a:gd name="adj" fmla="val 725"/>
            </a:avLst>
          </a:prstGeom>
          <a:solidFill>
            <a:schemeClr val="bg1"/>
          </a:solidFill>
          <a:ln w="12700" cap="flat">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bject 10">
            <a:extLst>
              <a:ext uri="{FF2B5EF4-FFF2-40B4-BE49-F238E27FC236}">
                <a16:creationId xmlns:a16="http://schemas.microsoft.com/office/drawing/2014/main" id="{15699D4D-AB70-3E4E-B894-C485A7E99917}"/>
              </a:ext>
            </a:extLst>
          </p:cNvPr>
          <p:cNvSpPr/>
          <p:nvPr/>
        </p:nvSpPr>
        <p:spPr>
          <a:xfrm>
            <a:off x="3167719" y="2627330"/>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7" y="846683"/>
                </a:lnTo>
                <a:lnTo>
                  <a:pt x="232218" y="877869"/>
                </a:lnTo>
                <a:lnTo>
                  <a:pt x="268543" y="905962"/>
                </a:lnTo>
                <a:lnTo>
                  <a:pt x="307546" y="930717"/>
                </a:lnTo>
                <a:lnTo>
                  <a:pt x="349044" y="951887"/>
                </a:lnTo>
                <a:lnTo>
                  <a:pt x="392851" y="969225"/>
                </a:lnTo>
                <a:lnTo>
                  <a:pt x="438784"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FCDAD8"/>
          </a:solidFill>
        </p:spPr>
        <p:txBody>
          <a:bodyPr wrap="square" lIns="0" tIns="0" rIns="0" bIns="0" rtlCol="0"/>
          <a:lstStyle/>
          <a:p>
            <a:endParaRPr/>
          </a:p>
        </p:txBody>
      </p:sp>
      <p:sp>
        <p:nvSpPr>
          <p:cNvPr id="5" name="object 11">
            <a:extLst>
              <a:ext uri="{FF2B5EF4-FFF2-40B4-BE49-F238E27FC236}">
                <a16:creationId xmlns:a16="http://schemas.microsoft.com/office/drawing/2014/main" id="{F6D48DFE-9124-484E-B950-1BE0ED81FE26}"/>
              </a:ext>
            </a:extLst>
          </p:cNvPr>
          <p:cNvSpPr/>
          <p:nvPr/>
        </p:nvSpPr>
        <p:spPr>
          <a:xfrm>
            <a:off x="2811463" y="4388118"/>
            <a:ext cx="1225550" cy="755650"/>
          </a:xfrm>
          <a:custGeom>
            <a:avLst/>
            <a:gdLst/>
            <a:ahLst/>
            <a:cxnLst/>
            <a:rect l="l" t="t" r="r" b="b"/>
            <a:pathLst>
              <a:path w="1225550" h="755650">
                <a:moveTo>
                  <a:pt x="1121690" y="0"/>
                </a:moveTo>
                <a:lnTo>
                  <a:pt x="233135" y="0"/>
                </a:lnTo>
                <a:lnTo>
                  <a:pt x="192824" y="8190"/>
                </a:lnTo>
                <a:lnTo>
                  <a:pt x="159812" y="30492"/>
                </a:lnTo>
                <a:lnTo>
                  <a:pt x="137505" y="63500"/>
                </a:lnTo>
                <a:lnTo>
                  <a:pt x="129312" y="103809"/>
                </a:lnTo>
                <a:lnTo>
                  <a:pt x="129312" y="444169"/>
                </a:lnTo>
                <a:lnTo>
                  <a:pt x="4992" y="551510"/>
                </a:lnTo>
                <a:lnTo>
                  <a:pt x="533" y="556785"/>
                </a:lnTo>
                <a:lnTo>
                  <a:pt x="0" y="561128"/>
                </a:lnTo>
                <a:lnTo>
                  <a:pt x="3226" y="564088"/>
                </a:lnTo>
                <a:lnTo>
                  <a:pt x="10047" y="565213"/>
                </a:lnTo>
                <a:lnTo>
                  <a:pt x="129312" y="566051"/>
                </a:lnTo>
                <a:lnTo>
                  <a:pt x="129312" y="651497"/>
                </a:lnTo>
                <a:lnTo>
                  <a:pt x="137505" y="691806"/>
                </a:lnTo>
                <a:lnTo>
                  <a:pt x="159812" y="724814"/>
                </a:lnTo>
                <a:lnTo>
                  <a:pt x="192824" y="747116"/>
                </a:lnTo>
                <a:lnTo>
                  <a:pt x="233135" y="755307"/>
                </a:lnTo>
                <a:lnTo>
                  <a:pt x="1121690" y="755307"/>
                </a:lnTo>
                <a:lnTo>
                  <a:pt x="1161999" y="747116"/>
                </a:lnTo>
                <a:lnTo>
                  <a:pt x="1195008" y="724814"/>
                </a:lnTo>
                <a:lnTo>
                  <a:pt x="1217310" y="691806"/>
                </a:lnTo>
                <a:lnTo>
                  <a:pt x="1225500" y="651497"/>
                </a:lnTo>
                <a:lnTo>
                  <a:pt x="1225500" y="103809"/>
                </a:lnTo>
                <a:lnTo>
                  <a:pt x="1217310" y="63500"/>
                </a:lnTo>
                <a:lnTo>
                  <a:pt x="1195008" y="30492"/>
                </a:lnTo>
                <a:lnTo>
                  <a:pt x="1161999" y="8190"/>
                </a:lnTo>
                <a:lnTo>
                  <a:pt x="1121690" y="0"/>
                </a:lnTo>
                <a:close/>
              </a:path>
            </a:pathLst>
          </a:custGeom>
          <a:solidFill>
            <a:srgbClr val="FADAB2"/>
          </a:solidFill>
        </p:spPr>
        <p:txBody>
          <a:bodyPr wrap="square" lIns="0" tIns="0" rIns="0" bIns="0" rtlCol="0"/>
          <a:lstStyle/>
          <a:p>
            <a:endParaRPr/>
          </a:p>
        </p:txBody>
      </p:sp>
      <p:sp>
        <p:nvSpPr>
          <p:cNvPr id="6" name="object 12">
            <a:extLst>
              <a:ext uri="{FF2B5EF4-FFF2-40B4-BE49-F238E27FC236}">
                <a16:creationId xmlns:a16="http://schemas.microsoft.com/office/drawing/2014/main" id="{970B3936-92B0-6949-A795-D7F87F4CDDA8}"/>
              </a:ext>
            </a:extLst>
          </p:cNvPr>
          <p:cNvSpPr/>
          <p:nvPr/>
        </p:nvSpPr>
        <p:spPr>
          <a:xfrm>
            <a:off x="3166742" y="5726613"/>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9" y="846683"/>
                </a:lnTo>
                <a:lnTo>
                  <a:pt x="232221" y="877869"/>
                </a:lnTo>
                <a:lnTo>
                  <a:pt x="268547" y="905962"/>
                </a:lnTo>
                <a:lnTo>
                  <a:pt x="307552" y="930717"/>
                </a:lnTo>
                <a:lnTo>
                  <a:pt x="349050" y="951887"/>
                </a:lnTo>
                <a:lnTo>
                  <a:pt x="392857" y="969225"/>
                </a:lnTo>
                <a:lnTo>
                  <a:pt x="438787"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EADAEB"/>
          </a:solidFill>
        </p:spPr>
        <p:txBody>
          <a:bodyPr wrap="square" lIns="0" tIns="0" rIns="0" bIns="0" rtlCol="0"/>
          <a:lstStyle/>
          <a:p>
            <a:endParaRPr/>
          </a:p>
        </p:txBody>
      </p:sp>
      <p:sp>
        <p:nvSpPr>
          <p:cNvPr id="7" name="object 13">
            <a:extLst>
              <a:ext uri="{FF2B5EF4-FFF2-40B4-BE49-F238E27FC236}">
                <a16:creationId xmlns:a16="http://schemas.microsoft.com/office/drawing/2014/main" id="{628B7360-D2A2-454B-AA6F-E51BF246560B}"/>
              </a:ext>
            </a:extLst>
          </p:cNvPr>
          <p:cNvSpPr/>
          <p:nvPr/>
        </p:nvSpPr>
        <p:spPr>
          <a:xfrm>
            <a:off x="2523767" y="1313185"/>
            <a:ext cx="2188845" cy="1176655"/>
          </a:xfrm>
          <a:custGeom>
            <a:avLst/>
            <a:gdLst/>
            <a:ahLst/>
            <a:cxnLst/>
            <a:rect l="l" t="t" r="r" b="b"/>
            <a:pathLst>
              <a:path w="2188845" h="1176654">
                <a:moveTo>
                  <a:pt x="2026785" y="0"/>
                </a:moveTo>
                <a:lnTo>
                  <a:pt x="357014" y="0"/>
                </a:lnTo>
                <a:lnTo>
                  <a:pt x="314167" y="5800"/>
                </a:lnTo>
                <a:lnTo>
                  <a:pt x="275586" y="22153"/>
                </a:lnTo>
                <a:lnTo>
                  <a:pt x="242843" y="47486"/>
                </a:lnTo>
                <a:lnTo>
                  <a:pt x="217509" y="80230"/>
                </a:lnTo>
                <a:lnTo>
                  <a:pt x="201156" y="118811"/>
                </a:lnTo>
                <a:lnTo>
                  <a:pt x="195356" y="161658"/>
                </a:lnTo>
                <a:lnTo>
                  <a:pt x="195356" y="701852"/>
                </a:lnTo>
                <a:lnTo>
                  <a:pt x="195267" y="701662"/>
                </a:lnTo>
                <a:lnTo>
                  <a:pt x="6088" y="865009"/>
                </a:lnTo>
                <a:lnTo>
                  <a:pt x="651" y="871448"/>
                </a:lnTo>
                <a:lnTo>
                  <a:pt x="0" y="876742"/>
                </a:lnTo>
                <a:lnTo>
                  <a:pt x="3932" y="880349"/>
                </a:lnTo>
                <a:lnTo>
                  <a:pt x="12247" y="881722"/>
                </a:lnTo>
                <a:lnTo>
                  <a:pt x="195356" y="882992"/>
                </a:lnTo>
                <a:lnTo>
                  <a:pt x="195356" y="1014501"/>
                </a:lnTo>
                <a:lnTo>
                  <a:pt x="201156" y="1057348"/>
                </a:lnTo>
                <a:lnTo>
                  <a:pt x="217509" y="1095929"/>
                </a:lnTo>
                <a:lnTo>
                  <a:pt x="242843" y="1128672"/>
                </a:lnTo>
                <a:lnTo>
                  <a:pt x="275586" y="1154006"/>
                </a:lnTo>
                <a:lnTo>
                  <a:pt x="314167" y="1170359"/>
                </a:lnTo>
                <a:lnTo>
                  <a:pt x="357014" y="1176159"/>
                </a:lnTo>
                <a:lnTo>
                  <a:pt x="2026785" y="1176159"/>
                </a:lnTo>
                <a:lnTo>
                  <a:pt x="2069632" y="1170359"/>
                </a:lnTo>
                <a:lnTo>
                  <a:pt x="2108213" y="1154006"/>
                </a:lnTo>
                <a:lnTo>
                  <a:pt x="2140956" y="1128672"/>
                </a:lnTo>
                <a:lnTo>
                  <a:pt x="2166290" y="1095929"/>
                </a:lnTo>
                <a:lnTo>
                  <a:pt x="2182643" y="1057348"/>
                </a:lnTo>
                <a:lnTo>
                  <a:pt x="2188443" y="1014501"/>
                </a:lnTo>
                <a:lnTo>
                  <a:pt x="2188443" y="161658"/>
                </a:lnTo>
                <a:lnTo>
                  <a:pt x="2182643" y="118811"/>
                </a:lnTo>
                <a:lnTo>
                  <a:pt x="2166290" y="80230"/>
                </a:lnTo>
                <a:lnTo>
                  <a:pt x="2140956" y="47486"/>
                </a:lnTo>
                <a:lnTo>
                  <a:pt x="2108213" y="22153"/>
                </a:lnTo>
                <a:lnTo>
                  <a:pt x="2069632" y="5800"/>
                </a:lnTo>
                <a:lnTo>
                  <a:pt x="2026785" y="0"/>
                </a:lnTo>
                <a:close/>
              </a:path>
            </a:pathLst>
          </a:custGeom>
          <a:solidFill>
            <a:srgbClr val="D0E8CC"/>
          </a:solidFill>
        </p:spPr>
        <p:txBody>
          <a:bodyPr wrap="square" lIns="0" tIns="0" rIns="0" bIns="0" rtlCol="0"/>
          <a:lstStyle/>
          <a:p>
            <a:endParaRPr/>
          </a:p>
        </p:txBody>
      </p:sp>
      <p:sp>
        <p:nvSpPr>
          <p:cNvPr id="8" name="object 23">
            <a:extLst>
              <a:ext uri="{FF2B5EF4-FFF2-40B4-BE49-F238E27FC236}">
                <a16:creationId xmlns:a16="http://schemas.microsoft.com/office/drawing/2014/main" id="{5D460C09-2335-994A-B980-FA0D510C4153}"/>
              </a:ext>
            </a:extLst>
          </p:cNvPr>
          <p:cNvSpPr txBox="1"/>
          <p:nvPr/>
        </p:nvSpPr>
        <p:spPr>
          <a:xfrm>
            <a:off x="1267865" y="1287146"/>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35" dirty="0">
                <a:solidFill>
                  <a:srgbClr val="DC5E28"/>
                </a:solidFill>
                <a:latin typeface="Yu Gothic" panose="020B0400000000000000" pitchFamily="34" charset="-128"/>
                <a:ea typeface="Yu Gothic" panose="020B0400000000000000" pitchFamily="34" charset="-128"/>
                <a:cs typeface="YuGothic"/>
              </a:rPr>
              <a:t>〇</a:t>
            </a:r>
            <a:r>
              <a:rPr sz="1100" b="1" spc="-60" dirty="0">
                <a:solidFill>
                  <a:srgbClr val="DC5E28"/>
                </a:solidFill>
                <a:latin typeface="Yu Gothic" panose="020B0400000000000000" pitchFamily="34" charset="-128"/>
                <a:ea typeface="Yu Gothic" panose="020B0400000000000000" pitchFamily="34" charset="-128"/>
                <a:cs typeface="YuGothic"/>
              </a:rPr>
              <a:t>駅</a:t>
            </a:r>
            <a:r>
              <a:rPr sz="1100" b="1" spc="-40" dirty="0">
                <a:solidFill>
                  <a:srgbClr val="DC5E28"/>
                </a:solidFill>
                <a:latin typeface="Yu Gothic" panose="020B0400000000000000" pitchFamily="34" charset="-128"/>
                <a:ea typeface="Yu Gothic" panose="020B0400000000000000" pitchFamily="34" charset="-128"/>
                <a:cs typeface="YuGothic"/>
              </a:rPr>
              <a:t>に</a:t>
            </a:r>
            <a:r>
              <a:rPr sz="1100" b="1" spc="-55" dirty="0">
                <a:solidFill>
                  <a:srgbClr val="DC5E28"/>
                </a:solidFill>
                <a:latin typeface="Yu Gothic" panose="020B0400000000000000" pitchFamily="34" charset="-128"/>
                <a:ea typeface="Yu Gothic" panose="020B0400000000000000" pitchFamily="34" charset="-128"/>
                <a:cs typeface="YuGothic"/>
              </a:rPr>
              <a:t>集</a:t>
            </a:r>
            <a:r>
              <a:rPr sz="1100" b="1" dirty="0">
                <a:solidFill>
                  <a:srgbClr val="DC5E28"/>
                </a:solidFill>
                <a:latin typeface="Yu Gothic" panose="020B0400000000000000" pitchFamily="34" charset="-128"/>
                <a:ea typeface="Yu Gothic" panose="020B0400000000000000" pitchFamily="34" charset="-128"/>
                <a:cs typeface="YuGothic"/>
              </a:rPr>
              <a:t>合</a:t>
            </a:r>
            <a:endParaRPr sz="1100" b="1" dirty="0">
              <a:latin typeface="Yu Gothic" panose="020B0400000000000000" pitchFamily="34" charset="-128"/>
              <a:ea typeface="Yu Gothic" panose="020B0400000000000000" pitchFamily="34" charset="-128"/>
              <a:cs typeface="YuGothic"/>
            </a:endParaRPr>
          </a:p>
        </p:txBody>
      </p:sp>
      <p:sp>
        <p:nvSpPr>
          <p:cNvPr id="9" name="object 24">
            <a:extLst>
              <a:ext uri="{FF2B5EF4-FFF2-40B4-BE49-F238E27FC236}">
                <a16:creationId xmlns:a16="http://schemas.microsoft.com/office/drawing/2014/main" id="{AA9864B3-3050-C44C-832F-81104D1E43F6}"/>
              </a:ext>
            </a:extLst>
          </p:cNvPr>
          <p:cNvSpPr txBox="1"/>
          <p:nvPr/>
        </p:nvSpPr>
        <p:spPr>
          <a:xfrm>
            <a:off x="1276311" y="1734177"/>
            <a:ext cx="1267460" cy="151323"/>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線  </a:t>
            </a:r>
            <a:r>
              <a:rPr sz="900" spc="75" dirty="0">
                <a:solidFill>
                  <a:srgbClr val="231F20"/>
                </a:solidFill>
                <a:latin typeface="Yu Gothic Medium" panose="020B0400000000000000" pitchFamily="34" charset="-128"/>
                <a:ea typeface="Yu Gothic Medium" panose="020B0400000000000000" pitchFamily="34" charset="-128"/>
                <a:cs typeface="YuGothic"/>
              </a:rPr>
              <a:t> </a:t>
            </a:r>
            <a:r>
              <a:rPr sz="900" spc="-80" dirty="0">
                <a:solidFill>
                  <a:srgbClr val="231F20"/>
                </a:solidFill>
                <a:latin typeface="Yu Gothic Medium" panose="020B0400000000000000" pitchFamily="34" charset="-128"/>
                <a:ea typeface="Yu Gothic Medium" panose="020B0400000000000000" pitchFamily="34" charset="-128"/>
                <a:cs typeface="YuGothic"/>
              </a:rPr>
              <a:t>00：00</a:t>
            </a:r>
            <a:r>
              <a:rPr sz="900" spc="165" dirty="0">
                <a:solidFill>
                  <a:srgbClr val="231F20"/>
                </a:solidFill>
                <a:latin typeface="Yu Gothic Medium" panose="020B0400000000000000" pitchFamily="34" charset="-128"/>
                <a:ea typeface="Yu Gothic Medium" panose="020B0400000000000000" pitchFamily="34" charset="-128"/>
                <a:cs typeface="YuGothic"/>
              </a:rPr>
              <a:t> </a:t>
            </a:r>
            <a:r>
              <a:rPr sz="900" spc="170" dirty="0">
                <a:solidFill>
                  <a:srgbClr val="231F20"/>
                </a:solidFill>
                <a:latin typeface="Yu Gothic Medium" panose="020B0400000000000000" pitchFamily="34" charset="-128"/>
                <a:ea typeface="Yu Gothic Medium" panose="020B0400000000000000" pitchFamily="34" charset="-128"/>
                <a:cs typeface="YuGothic"/>
              </a:rPr>
              <a:t> </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発</a:t>
            </a:r>
            <a:endParaRPr sz="900" dirty="0">
              <a:latin typeface="Yu Gothic Medium" panose="020B0400000000000000" pitchFamily="34" charset="-128"/>
              <a:ea typeface="Yu Gothic Medium" panose="020B0400000000000000" pitchFamily="34" charset="-128"/>
              <a:cs typeface="YuGothic"/>
            </a:endParaRPr>
          </a:p>
        </p:txBody>
      </p:sp>
      <p:sp>
        <p:nvSpPr>
          <p:cNvPr id="10" name="object 25">
            <a:extLst>
              <a:ext uri="{FF2B5EF4-FFF2-40B4-BE49-F238E27FC236}">
                <a16:creationId xmlns:a16="http://schemas.microsoft.com/office/drawing/2014/main" id="{B8393AA9-1C25-5946-BD9F-C18D87253756}"/>
              </a:ext>
            </a:extLst>
          </p:cNvPr>
          <p:cNvSpPr txBox="1"/>
          <p:nvPr/>
        </p:nvSpPr>
        <p:spPr>
          <a:xfrm>
            <a:off x="1276311" y="2595360"/>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1" name="object 28">
            <a:extLst>
              <a:ext uri="{FF2B5EF4-FFF2-40B4-BE49-F238E27FC236}">
                <a16:creationId xmlns:a16="http://schemas.microsoft.com/office/drawing/2014/main" id="{B25526AF-6E67-514B-8CAE-DD9FD7B8A2D3}"/>
              </a:ext>
            </a:extLst>
          </p:cNvPr>
          <p:cNvSpPr txBox="1"/>
          <p:nvPr/>
        </p:nvSpPr>
        <p:spPr>
          <a:xfrm>
            <a:off x="1267864" y="5480708"/>
            <a:ext cx="170332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80" dirty="0">
                <a:solidFill>
                  <a:srgbClr val="DC5E28"/>
                </a:solidFill>
                <a:latin typeface="Yu Gothic" panose="020B0400000000000000" pitchFamily="34" charset="-128"/>
                <a:ea typeface="Yu Gothic" panose="020B0400000000000000" pitchFamily="34" charset="-128"/>
                <a:cs typeface="YuGothic"/>
              </a:rPr>
              <a:t>〇</a:t>
            </a:r>
            <a:r>
              <a:rPr sz="1100" b="1" spc="-130" dirty="0">
                <a:solidFill>
                  <a:srgbClr val="DC5E28"/>
                </a:solidFill>
                <a:latin typeface="Yu Gothic" panose="020B0400000000000000" pitchFamily="34" charset="-128"/>
                <a:ea typeface="Yu Gothic" panose="020B0400000000000000" pitchFamily="34" charset="-128"/>
                <a:cs typeface="YuGothic"/>
              </a:rPr>
              <a:t>カ</a:t>
            </a:r>
            <a:r>
              <a:rPr sz="1100" b="1" spc="-215" dirty="0">
                <a:solidFill>
                  <a:srgbClr val="DC5E28"/>
                </a:solidFill>
                <a:latin typeface="Yu Gothic" panose="020B0400000000000000" pitchFamily="34" charset="-128"/>
                <a:ea typeface="Yu Gothic" panose="020B0400000000000000" pitchFamily="34" charset="-128"/>
                <a:cs typeface="YuGothic"/>
              </a:rPr>
              <a:t>フ</a:t>
            </a:r>
            <a:r>
              <a:rPr sz="1100" b="1" spc="-190" dirty="0">
                <a:solidFill>
                  <a:srgbClr val="DC5E28"/>
                </a:solidFill>
                <a:latin typeface="Yu Gothic" panose="020B0400000000000000" pitchFamily="34" charset="-128"/>
                <a:ea typeface="Yu Gothic" panose="020B0400000000000000" pitchFamily="34" charset="-128"/>
                <a:cs typeface="YuGothic"/>
              </a:rPr>
              <a:t>ェ</a:t>
            </a:r>
            <a:r>
              <a:rPr sz="1100" b="1" spc="-50" dirty="0">
                <a:solidFill>
                  <a:srgbClr val="DC5E28"/>
                </a:solidFill>
                <a:latin typeface="Yu Gothic" panose="020B0400000000000000" pitchFamily="34" charset="-128"/>
                <a:ea typeface="Yu Gothic" panose="020B0400000000000000" pitchFamily="34" charset="-128"/>
                <a:cs typeface="YuGothic"/>
              </a:rPr>
              <a:t>で</a:t>
            </a:r>
            <a:r>
              <a:rPr sz="1100" b="1" spc="-65" dirty="0">
                <a:solidFill>
                  <a:srgbClr val="DC5E28"/>
                </a:solidFill>
                <a:latin typeface="Yu Gothic" panose="020B0400000000000000" pitchFamily="34" charset="-128"/>
                <a:ea typeface="Yu Gothic" panose="020B0400000000000000" pitchFamily="34" charset="-128"/>
                <a:cs typeface="YuGothic"/>
              </a:rPr>
              <a:t>お</a:t>
            </a:r>
            <a:r>
              <a:rPr sz="1100" b="1" dirty="0">
                <a:solidFill>
                  <a:srgbClr val="DC5E28"/>
                </a:solidFill>
                <a:latin typeface="Yu Gothic" panose="020B0400000000000000" pitchFamily="34" charset="-128"/>
                <a:ea typeface="Yu Gothic" panose="020B0400000000000000" pitchFamily="34" charset="-128"/>
                <a:cs typeface="YuGothic"/>
              </a:rPr>
              <a:t>茶</a:t>
            </a:r>
            <a:endParaRPr sz="1100" b="1" dirty="0">
              <a:latin typeface="Yu Gothic" panose="020B0400000000000000" pitchFamily="34" charset="-128"/>
              <a:ea typeface="Yu Gothic" panose="020B0400000000000000" pitchFamily="34" charset="-128"/>
              <a:cs typeface="YuGothic"/>
            </a:endParaRPr>
          </a:p>
        </p:txBody>
      </p:sp>
      <p:sp>
        <p:nvSpPr>
          <p:cNvPr id="12" name="object 30">
            <a:extLst>
              <a:ext uri="{FF2B5EF4-FFF2-40B4-BE49-F238E27FC236}">
                <a16:creationId xmlns:a16="http://schemas.microsoft.com/office/drawing/2014/main" id="{6F3F38DF-A2AB-F243-879C-5BA72F22F905}"/>
              </a:ext>
            </a:extLst>
          </p:cNvPr>
          <p:cNvSpPr txBox="1"/>
          <p:nvPr/>
        </p:nvSpPr>
        <p:spPr>
          <a:xfrm>
            <a:off x="1276311" y="4924425"/>
            <a:ext cx="1383101" cy="302647"/>
          </a:xfrm>
          <a:prstGeom prst="rect">
            <a:avLst/>
          </a:prstGeom>
        </p:spPr>
        <p:txBody>
          <a:bodyPr vert="horz" wrap="square" lIns="0" tIns="12700" rIns="0" bIns="0" rtlCol="0">
            <a:spAutoFit/>
          </a:bodyPr>
          <a:lstStyle/>
          <a:p>
            <a:pPr marL="12700">
              <a:spcBef>
                <a:spcPts val="100"/>
              </a:spcBef>
            </a:pP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35" dirty="0" err="1">
                <a:solidFill>
                  <a:srgbClr val="231F20"/>
                </a:solidFill>
                <a:latin typeface="Yu Gothic Medium" panose="020B0400000000000000" pitchFamily="34" charset="-128"/>
                <a:ea typeface="Yu Gothic Medium" panose="020B0400000000000000" pitchFamily="34" charset="-128"/>
                <a:cs typeface="YuGothic"/>
              </a:rPr>
              <a:t>〇</a:t>
            </a:r>
            <a:r>
              <a:rPr sz="900" spc="-70" dirty="0" err="1">
                <a:solidFill>
                  <a:srgbClr val="231F20"/>
                </a:solidFill>
                <a:latin typeface="Yu Gothic Medium" panose="020B0400000000000000" pitchFamily="34" charset="-128"/>
                <a:ea typeface="Yu Gothic Medium" panose="020B0400000000000000" pitchFamily="34" charset="-128"/>
                <a:cs typeface="YuGothic"/>
              </a:rPr>
              <a:t>で</a:t>
            </a:r>
            <a:r>
              <a:rPr sz="900" spc="-30" dirty="0" err="1">
                <a:solidFill>
                  <a:srgbClr val="231F20"/>
                </a:solidFill>
                <a:latin typeface="Yu Gothic Medium" panose="020B0400000000000000" pitchFamily="34" charset="-128"/>
                <a:ea typeface="Yu Gothic Medium" panose="020B0400000000000000" pitchFamily="34" charset="-128"/>
                <a:cs typeface="YuGothic"/>
              </a:rPr>
              <a:t>パ</a:t>
            </a:r>
            <a:r>
              <a:rPr sz="900" spc="-80" dirty="0" err="1">
                <a:solidFill>
                  <a:srgbClr val="231F20"/>
                </a:solidFill>
                <a:latin typeface="Yu Gothic Medium" panose="020B0400000000000000" pitchFamily="34" charset="-128"/>
                <a:ea typeface="Yu Gothic Medium" panose="020B0400000000000000" pitchFamily="34" charset="-128"/>
                <a:cs typeface="YuGothic"/>
              </a:rPr>
              <a:t>ワ</a:t>
            </a:r>
            <a:r>
              <a:rPr sz="900" spc="-25" dirty="0" err="1">
                <a:solidFill>
                  <a:srgbClr val="231F20"/>
                </a:solidFill>
                <a:latin typeface="Yu Gothic Medium" panose="020B0400000000000000" pitchFamily="34" charset="-128"/>
                <a:ea typeface="Yu Gothic Medium" panose="020B0400000000000000" pitchFamily="34" charset="-128"/>
                <a:cs typeface="YuGothic"/>
              </a:rPr>
              <a:t>ー</a:t>
            </a:r>
            <a:r>
              <a:rPr sz="900" spc="-55" dirty="0" err="1">
                <a:solidFill>
                  <a:srgbClr val="231F20"/>
                </a:solidFill>
                <a:latin typeface="Yu Gothic Medium" panose="020B0400000000000000" pitchFamily="34" charset="-128"/>
                <a:ea typeface="Yu Gothic Medium" panose="020B0400000000000000" pitchFamily="34" charset="-128"/>
                <a:cs typeface="YuGothic"/>
              </a:rPr>
              <a:t>チ</a:t>
            </a:r>
            <a:r>
              <a:rPr sz="900" spc="-65" dirty="0" err="1">
                <a:solidFill>
                  <a:srgbClr val="231F20"/>
                </a:solidFill>
                <a:latin typeface="Yu Gothic Medium" panose="020B0400000000000000" pitchFamily="34" charset="-128"/>
                <a:ea typeface="Yu Gothic Medium" panose="020B0400000000000000" pitchFamily="34" charset="-128"/>
                <a:cs typeface="YuGothic"/>
              </a:rPr>
              <a:t>ャ</a:t>
            </a:r>
            <a:r>
              <a:rPr sz="900" spc="-35" dirty="0" err="1">
                <a:solidFill>
                  <a:srgbClr val="231F20"/>
                </a:solidFill>
                <a:latin typeface="Yu Gothic Medium" panose="020B0400000000000000" pitchFamily="34" charset="-128"/>
                <a:ea typeface="Yu Gothic Medium" panose="020B0400000000000000" pitchFamily="34" charset="-128"/>
                <a:cs typeface="YuGothic"/>
              </a:rPr>
              <a:t>ー</a:t>
            </a:r>
            <a:r>
              <a:rPr sz="900" spc="-160" dirty="0" err="1">
                <a:solidFill>
                  <a:srgbClr val="231F20"/>
                </a:solidFill>
                <a:latin typeface="Yu Gothic Medium" panose="020B0400000000000000" pitchFamily="34" charset="-128"/>
                <a:ea typeface="Yu Gothic Medium" panose="020B0400000000000000" pitchFamily="34" charset="-128"/>
                <a:cs typeface="YuGothic"/>
              </a:rPr>
              <a:t>ジ</a:t>
            </a:r>
            <a:r>
              <a:rPr sz="900" spc="-160" dirty="0">
                <a:solidFill>
                  <a:srgbClr val="231F20"/>
                </a:solidFill>
                <a:latin typeface="Yu Gothic Medium" panose="020B0400000000000000" pitchFamily="34" charset="-128"/>
                <a:ea typeface="Yu Gothic Medium" panose="020B0400000000000000" pitchFamily="34" charset="-128"/>
                <a:cs typeface="YuGothic"/>
              </a:rPr>
              <a:t>！</a:t>
            </a:r>
            <a:endParaRPr lang="en-US" sz="900" spc="-160" dirty="0">
              <a:solidFill>
                <a:srgbClr val="231F20"/>
              </a:solidFill>
              <a:latin typeface="Yu Gothic Medium" panose="020B0400000000000000" pitchFamily="34" charset="-128"/>
              <a:ea typeface="Yu Gothic Medium" panose="020B0400000000000000" pitchFamily="34" charset="-128"/>
              <a:cs typeface="YuGothic"/>
            </a:endParaRPr>
          </a:p>
          <a:p>
            <a:pPr marL="12700">
              <a:spcBef>
                <a:spcPts val="100"/>
              </a:spcBef>
            </a:pPr>
            <a:r>
              <a:rPr sz="900" dirty="0" err="1">
                <a:solidFill>
                  <a:srgbClr val="231F20"/>
                </a:solidFill>
                <a:latin typeface="Yu Gothic Medium" panose="020B0400000000000000" pitchFamily="34" charset="-128"/>
                <a:ea typeface="Yu Gothic Medium" panose="020B0400000000000000" pitchFamily="34" charset="-128"/>
                <a:cs typeface="YuGothic"/>
              </a:rPr>
              <a:t>徒歩</a:t>
            </a: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10" dirty="0" err="1">
                <a:solidFill>
                  <a:srgbClr val="231F20"/>
                </a:solidFill>
                <a:latin typeface="Yu Gothic Medium" panose="020B0400000000000000" pitchFamily="34" charset="-128"/>
                <a:ea typeface="Yu Gothic Medium" panose="020B0400000000000000" pitchFamily="34" charset="-128"/>
                <a:cs typeface="YuGothic"/>
              </a:rPr>
              <a:t>〇</a:t>
            </a:r>
            <a:r>
              <a:rPr sz="900" dirty="0" err="1">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3" name="object 31">
            <a:extLst>
              <a:ext uri="{FF2B5EF4-FFF2-40B4-BE49-F238E27FC236}">
                <a16:creationId xmlns:a16="http://schemas.microsoft.com/office/drawing/2014/main" id="{973E0E35-13EE-534D-A1E1-B19AAB9DC47B}"/>
              </a:ext>
            </a:extLst>
          </p:cNvPr>
          <p:cNvSpPr txBox="1"/>
          <p:nvPr/>
        </p:nvSpPr>
        <p:spPr>
          <a:xfrm>
            <a:off x="1276311" y="5899021"/>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4" name="object 33">
            <a:extLst>
              <a:ext uri="{FF2B5EF4-FFF2-40B4-BE49-F238E27FC236}">
                <a16:creationId xmlns:a16="http://schemas.microsoft.com/office/drawing/2014/main" id="{0B79A3B0-27A4-984C-8709-08D709753B13}"/>
              </a:ext>
            </a:extLst>
          </p:cNvPr>
          <p:cNvSpPr/>
          <p:nvPr/>
        </p:nvSpPr>
        <p:spPr>
          <a:xfrm>
            <a:off x="3094251" y="1476758"/>
            <a:ext cx="264795" cy="211454"/>
          </a:xfrm>
          <a:custGeom>
            <a:avLst/>
            <a:gdLst/>
            <a:ahLst/>
            <a:cxnLst/>
            <a:rect l="l" t="t" r="r" b="b"/>
            <a:pathLst>
              <a:path w="264795" h="211455">
                <a:moveTo>
                  <a:pt x="219735" y="186817"/>
                </a:moveTo>
                <a:lnTo>
                  <a:pt x="212775" y="179870"/>
                </a:lnTo>
                <a:lnTo>
                  <a:pt x="204203" y="179870"/>
                </a:lnTo>
                <a:lnTo>
                  <a:pt x="6946" y="179870"/>
                </a:lnTo>
                <a:lnTo>
                  <a:pt x="0" y="186817"/>
                </a:lnTo>
                <a:lnTo>
                  <a:pt x="0" y="203974"/>
                </a:lnTo>
                <a:lnTo>
                  <a:pt x="6946" y="210921"/>
                </a:lnTo>
                <a:lnTo>
                  <a:pt x="212775" y="210921"/>
                </a:lnTo>
                <a:lnTo>
                  <a:pt x="219735" y="203974"/>
                </a:lnTo>
                <a:lnTo>
                  <a:pt x="219735" y="186817"/>
                </a:lnTo>
                <a:close/>
              </a:path>
              <a:path w="264795" h="211455">
                <a:moveTo>
                  <a:pt x="264287" y="70459"/>
                </a:moveTo>
                <a:lnTo>
                  <a:pt x="260426" y="52285"/>
                </a:lnTo>
                <a:lnTo>
                  <a:pt x="258610" y="49720"/>
                </a:lnTo>
                <a:lnTo>
                  <a:pt x="249923" y="37426"/>
                </a:lnTo>
                <a:lnTo>
                  <a:pt x="238290" y="29946"/>
                </a:lnTo>
                <a:lnTo>
                  <a:pt x="238290" y="70459"/>
                </a:lnTo>
                <a:lnTo>
                  <a:pt x="236474" y="78524"/>
                </a:lnTo>
                <a:lnTo>
                  <a:pt x="231546" y="85128"/>
                </a:lnTo>
                <a:lnTo>
                  <a:pt x="224231" y="89573"/>
                </a:lnTo>
                <a:lnTo>
                  <a:pt x="215290" y="91211"/>
                </a:lnTo>
                <a:lnTo>
                  <a:pt x="213944" y="91211"/>
                </a:lnTo>
                <a:lnTo>
                  <a:pt x="212636" y="91059"/>
                </a:lnTo>
                <a:lnTo>
                  <a:pt x="211353" y="90855"/>
                </a:lnTo>
                <a:lnTo>
                  <a:pt x="212775" y="84302"/>
                </a:lnTo>
                <a:lnTo>
                  <a:pt x="213829" y="77609"/>
                </a:lnTo>
                <a:lnTo>
                  <a:pt x="214490" y="70789"/>
                </a:lnTo>
                <a:lnTo>
                  <a:pt x="214718" y="63855"/>
                </a:lnTo>
                <a:lnTo>
                  <a:pt x="214718" y="49771"/>
                </a:lnTo>
                <a:lnTo>
                  <a:pt x="214909" y="49771"/>
                </a:lnTo>
                <a:lnTo>
                  <a:pt x="215087" y="49720"/>
                </a:lnTo>
                <a:lnTo>
                  <a:pt x="215290" y="49720"/>
                </a:lnTo>
                <a:lnTo>
                  <a:pt x="224231" y="51358"/>
                </a:lnTo>
                <a:lnTo>
                  <a:pt x="231546" y="55803"/>
                </a:lnTo>
                <a:lnTo>
                  <a:pt x="236474" y="62395"/>
                </a:lnTo>
                <a:lnTo>
                  <a:pt x="238290" y="70459"/>
                </a:lnTo>
                <a:lnTo>
                  <a:pt x="238290" y="29946"/>
                </a:lnTo>
                <a:lnTo>
                  <a:pt x="234340" y="27406"/>
                </a:lnTo>
                <a:lnTo>
                  <a:pt x="215557" y="23774"/>
                </a:lnTo>
                <a:lnTo>
                  <a:pt x="215290" y="23723"/>
                </a:lnTo>
                <a:lnTo>
                  <a:pt x="215087" y="23723"/>
                </a:lnTo>
                <a:lnTo>
                  <a:pt x="214909" y="23774"/>
                </a:lnTo>
                <a:lnTo>
                  <a:pt x="214718" y="23774"/>
                </a:lnTo>
                <a:lnTo>
                  <a:pt x="214718" y="3416"/>
                </a:lnTo>
                <a:lnTo>
                  <a:pt x="211302" y="0"/>
                </a:lnTo>
                <a:lnTo>
                  <a:pt x="8432" y="0"/>
                </a:lnTo>
                <a:lnTo>
                  <a:pt x="5016" y="3416"/>
                </a:lnTo>
                <a:lnTo>
                  <a:pt x="5016" y="63855"/>
                </a:lnTo>
                <a:lnTo>
                  <a:pt x="13271" y="106362"/>
                </a:lnTo>
                <a:lnTo>
                  <a:pt x="35763" y="141122"/>
                </a:lnTo>
                <a:lnTo>
                  <a:pt x="69100" y="164566"/>
                </a:lnTo>
                <a:lnTo>
                  <a:pt x="109867" y="173177"/>
                </a:lnTo>
                <a:lnTo>
                  <a:pt x="138696" y="168973"/>
                </a:lnTo>
                <a:lnTo>
                  <a:pt x="164452" y="157149"/>
                </a:lnTo>
                <a:lnTo>
                  <a:pt x="186029" y="138874"/>
                </a:lnTo>
                <a:lnTo>
                  <a:pt x="202323" y="115328"/>
                </a:lnTo>
                <a:lnTo>
                  <a:pt x="206476" y="116433"/>
                </a:lnTo>
                <a:lnTo>
                  <a:pt x="210769" y="117208"/>
                </a:lnTo>
                <a:lnTo>
                  <a:pt x="215290" y="117208"/>
                </a:lnTo>
                <a:lnTo>
                  <a:pt x="225018" y="115328"/>
                </a:lnTo>
                <a:lnTo>
                  <a:pt x="234340" y="113525"/>
                </a:lnTo>
                <a:lnTo>
                  <a:pt x="249923" y="103505"/>
                </a:lnTo>
                <a:lnTo>
                  <a:pt x="258610" y="91211"/>
                </a:lnTo>
                <a:lnTo>
                  <a:pt x="260426" y="88646"/>
                </a:lnTo>
                <a:lnTo>
                  <a:pt x="264287" y="70459"/>
                </a:lnTo>
                <a:close/>
              </a:path>
            </a:pathLst>
          </a:custGeom>
          <a:solidFill>
            <a:srgbClr val="F2632D"/>
          </a:solidFill>
        </p:spPr>
        <p:txBody>
          <a:bodyPr wrap="square" lIns="0" tIns="0" rIns="0" bIns="0" rtlCol="0"/>
          <a:lstStyle/>
          <a:p>
            <a:endParaRPr/>
          </a:p>
        </p:txBody>
      </p:sp>
      <p:pic>
        <p:nvPicPr>
          <p:cNvPr id="15" name="object 50">
            <a:extLst>
              <a:ext uri="{FF2B5EF4-FFF2-40B4-BE49-F238E27FC236}">
                <a16:creationId xmlns:a16="http://schemas.microsoft.com/office/drawing/2014/main" id="{9E92D659-3E36-DE49-8D48-F030BD708037}"/>
              </a:ext>
            </a:extLst>
          </p:cNvPr>
          <p:cNvPicPr/>
          <p:nvPr/>
        </p:nvPicPr>
        <p:blipFill>
          <a:blip r:embed="rId3" cstate="print"/>
          <a:stretch>
            <a:fillRect/>
          </a:stretch>
        </p:blipFill>
        <p:spPr>
          <a:xfrm>
            <a:off x="491845" y="868285"/>
            <a:ext cx="240855" cy="271085"/>
          </a:xfrm>
          <a:prstGeom prst="rect">
            <a:avLst/>
          </a:prstGeom>
        </p:spPr>
      </p:pic>
      <p:pic>
        <p:nvPicPr>
          <p:cNvPr id="16" name="object 51">
            <a:extLst>
              <a:ext uri="{FF2B5EF4-FFF2-40B4-BE49-F238E27FC236}">
                <a16:creationId xmlns:a16="http://schemas.microsoft.com/office/drawing/2014/main" id="{FC331020-838E-7B42-BFCD-40818F34C2AB}"/>
              </a:ext>
            </a:extLst>
          </p:cNvPr>
          <p:cNvPicPr/>
          <p:nvPr/>
        </p:nvPicPr>
        <p:blipFill>
          <a:blip r:embed="rId4" cstate="print"/>
          <a:stretch>
            <a:fillRect/>
          </a:stretch>
        </p:blipFill>
        <p:spPr>
          <a:xfrm>
            <a:off x="4654189" y="882974"/>
            <a:ext cx="240855" cy="271085"/>
          </a:xfrm>
          <a:prstGeom prst="rect">
            <a:avLst/>
          </a:prstGeom>
        </p:spPr>
      </p:pic>
      <p:sp>
        <p:nvSpPr>
          <p:cNvPr id="17" name="object 13">
            <a:extLst>
              <a:ext uri="{FF2B5EF4-FFF2-40B4-BE49-F238E27FC236}">
                <a16:creationId xmlns:a16="http://schemas.microsoft.com/office/drawing/2014/main" id="{238B842D-3139-E744-B22F-9DB2B9824CF0}"/>
              </a:ext>
            </a:extLst>
          </p:cNvPr>
          <p:cNvSpPr txBox="1">
            <a:spLocks/>
          </p:cNvSpPr>
          <p:nvPr/>
        </p:nvSpPr>
        <p:spPr>
          <a:xfrm>
            <a:off x="1294983" y="339000"/>
            <a:ext cx="2115496" cy="612988"/>
          </a:xfrm>
          <a:prstGeom prst="rect">
            <a:avLst/>
          </a:prstGeom>
        </p:spPr>
        <p:txBody>
          <a:bodyPr vert="horz" wrap="square" lIns="0" tIns="12700" rIns="0" bIns="0" rtlCol="0">
            <a:spAutoFit/>
          </a:bodyPr>
          <a:lstStyle>
            <a:lvl1pPr>
              <a:defRPr sz="3900" b="1" i="0">
                <a:solidFill>
                  <a:srgbClr val="323031"/>
                </a:solidFill>
                <a:latin typeface="A P-OTF A1Gothic Std"/>
                <a:ea typeface="+mj-ea"/>
                <a:cs typeface="A P-OTF A1Gothic Std"/>
              </a:defRPr>
            </a:lvl1pPr>
          </a:lstStyle>
          <a:p>
            <a:pPr marL="12700">
              <a:spcBef>
                <a:spcPts val="100"/>
              </a:spcBef>
            </a:pPr>
            <a:r>
              <a:rPr kumimoji="0" lang="en" kern="0" dirty="0"/>
              <a:t>DAY</a:t>
            </a:r>
            <a:r>
              <a:rPr kumimoji="0" lang="en" kern="0" spc="-90" dirty="0"/>
              <a:t> </a:t>
            </a:r>
            <a:r>
              <a:rPr kumimoji="0" lang="en-US" altLang="ja-JP" kern="0" dirty="0"/>
              <a:t>1</a:t>
            </a:r>
            <a:endParaRPr kumimoji="0" lang="en" kern="0" dirty="0"/>
          </a:p>
        </p:txBody>
      </p:sp>
      <p:sp>
        <p:nvSpPr>
          <p:cNvPr id="18" name="object 14">
            <a:extLst>
              <a:ext uri="{FF2B5EF4-FFF2-40B4-BE49-F238E27FC236}">
                <a16:creationId xmlns:a16="http://schemas.microsoft.com/office/drawing/2014/main" id="{AE6E43DD-CD4A-2F4F-AD38-B0AC421CA65E}"/>
              </a:ext>
            </a:extLst>
          </p:cNvPr>
          <p:cNvSpPr txBox="1"/>
          <p:nvPr/>
        </p:nvSpPr>
        <p:spPr>
          <a:xfrm>
            <a:off x="3997045" y="582167"/>
            <a:ext cx="984250" cy="212879"/>
          </a:xfrm>
          <a:prstGeom prst="rect">
            <a:avLst/>
          </a:prstGeom>
        </p:spPr>
        <p:txBody>
          <a:bodyPr vert="horz" wrap="square" lIns="0" tIns="12700" rIns="0" bIns="0" rtlCol="0">
            <a:spAutoFit/>
          </a:bodyPr>
          <a:lstStyle/>
          <a:p>
            <a:pPr marL="12700" algn="r">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20XX/00/00</a:t>
            </a:r>
            <a:endParaRPr sz="1300" b="1" dirty="0">
              <a:latin typeface="Yu Gothic" panose="020B0400000000000000" pitchFamily="34" charset="-128"/>
              <a:ea typeface="Yu Gothic" panose="020B0400000000000000" pitchFamily="34" charset="-128"/>
              <a:cs typeface="YuGothic"/>
            </a:endParaRPr>
          </a:p>
        </p:txBody>
      </p:sp>
      <p:sp>
        <p:nvSpPr>
          <p:cNvPr id="19" name="object 11">
            <a:extLst>
              <a:ext uri="{FF2B5EF4-FFF2-40B4-BE49-F238E27FC236}">
                <a16:creationId xmlns:a16="http://schemas.microsoft.com/office/drawing/2014/main" id="{D6D6030C-CB8B-774D-8029-5DEEC07C338D}"/>
              </a:ext>
            </a:extLst>
          </p:cNvPr>
          <p:cNvSpPr/>
          <p:nvPr/>
        </p:nvSpPr>
        <p:spPr>
          <a:xfrm>
            <a:off x="773800" y="1344848"/>
            <a:ext cx="0" cy="5612765"/>
          </a:xfrm>
          <a:custGeom>
            <a:avLst/>
            <a:gdLst/>
            <a:ahLst/>
            <a:cxnLst/>
            <a:rect l="l" t="t" r="r" b="b"/>
            <a:pathLst>
              <a:path h="5612765">
                <a:moveTo>
                  <a:pt x="0" y="0"/>
                </a:moveTo>
                <a:lnTo>
                  <a:pt x="0" y="5612726"/>
                </a:lnTo>
              </a:path>
            </a:pathLst>
          </a:custGeom>
          <a:ln w="17995">
            <a:solidFill>
              <a:srgbClr val="D1D3D4"/>
            </a:solidFill>
          </a:ln>
        </p:spPr>
        <p:txBody>
          <a:bodyPr wrap="square" lIns="0" tIns="0" rIns="0" bIns="0" rtlCol="0"/>
          <a:lstStyle/>
          <a:p>
            <a:endParaRPr/>
          </a:p>
        </p:txBody>
      </p:sp>
      <p:pic>
        <p:nvPicPr>
          <p:cNvPr id="20" name="object 12">
            <a:extLst>
              <a:ext uri="{FF2B5EF4-FFF2-40B4-BE49-F238E27FC236}">
                <a16:creationId xmlns:a16="http://schemas.microsoft.com/office/drawing/2014/main" id="{CABF7F21-D5BB-BE48-88A5-2FCB2E245075}"/>
              </a:ext>
            </a:extLst>
          </p:cNvPr>
          <p:cNvPicPr/>
          <p:nvPr/>
        </p:nvPicPr>
        <p:blipFill>
          <a:blip r:embed="rId5" cstate="print"/>
          <a:stretch>
            <a:fillRect/>
          </a:stretch>
        </p:blipFill>
        <p:spPr>
          <a:xfrm>
            <a:off x="401255" y="344771"/>
            <a:ext cx="753858" cy="401580"/>
          </a:xfrm>
          <a:prstGeom prst="rect">
            <a:avLst/>
          </a:prstGeom>
        </p:spPr>
      </p:pic>
      <p:sp>
        <p:nvSpPr>
          <p:cNvPr id="21" name="object 16">
            <a:extLst>
              <a:ext uri="{FF2B5EF4-FFF2-40B4-BE49-F238E27FC236}">
                <a16:creationId xmlns:a16="http://schemas.microsoft.com/office/drawing/2014/main" id="{A2887423-C840-D940-B90C-9EA77C0560BF}"/>
              </a:ext>
            </a:extLst>
          </p:cNvPr>
          <p:cNvSpPr txBox="1"/>
          <p:nvPr/>
        </p:nvSpPr>
        <p:spPr>
          <a:xfrm>
            <a:off x="674138" y="1292265"/>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2" name="object 16">
            <a:extLst>
              <a:ext uri="{FF2B5EF4-FFF2-40B4-BE49-F238E27FC236}">
                <a16:creationId xmlns:a16="http://schemas.microsoft.com/office/drawing/2014/main" id="{0C424AB6-CD36-E646-9C32-7524959A3EBD}"/>
              </a:ext>
            </a:extLst>
          </p:cNvPr>
          <p:cNvSpPr txBox="1"/>
          <p:nvPr/>
        </p:nvSpPr>
        <p:spPr>
          <a:xfrm>
            <a:off x="674138" y="2168377"/>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3" name="object 16">
            <a:extLst>
              <a:ext uri="{FF2B5EF4-FFF2-40B4-BE49-F238E27FC236}">
                <a16:creationId xmlns:a16="http://schemas.microsoft.com/office/drawing/2014/main" id="{EAEFF693-1FA5-CD43-8012-A0D5FBC9E48D}"/>
              </a:ext>
            </a:extLst>
          </p:cNvPr>
          <p:cNvSpPr txBox="1"/>
          <p:nvPr/>
        </p:nvSpPr>
        <p:spPr>
          <a:xfrm>
            <a:off x="674138" y="3044489"/>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4" name="object 16">
            <a:extLst>
              <a:ext uri="{FF2B5EF4-FFF2-40B4-BE49-F238E27FC236}">
                <a16:creationId xmlns:a16="http://schemas.microsoft.com/office/drawing/2014/main" id="{4CDDC97C-64E2-244F-9C32-F31388616138}"/>
              </a:ext>
            </a:extLst>
          </p:cNvPr>
          <p:cNvSpPr txBox="1"/>
          <p:nvPr/>
        </p:nvSpPr>
        <p:spPr>
          <a:xfrm>
            <a:off x="674138" y="45674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5" name="object 16">
            <a:extLst>
              <a:ext uri="{FF2B5EF4-FFF2-40B4-BE49-F238E27FC236}">
                <a16:creationId xmlns:a16="http://schemas.microsoft.com/office/drawing/2014/main" id="{02C95494-619F-F445-89C0-CAC20A18E54E}"/>
              </a:ext>
            </a:extLst>
          </p:cNvPr>
          <p:cNvSpPr txBox="1"/>
          <p:nvPr/>
        </p:nvSpPr>
        <p:spPr>
          <a:xfrm>
            <a:off x="674138" y="550379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6" name="object 16">
            <a:extLst>
              <a:ext uri="{FF2B5EF4-FFF2-40B4-BE49-F238E27FC236}">
                <a16:creationId xmlns:a16="http://schemas.microsoft.com/office/drawing/2014/main" id="{6F87F273-E8DE-8A48-BD4D-601155EE3606}"/>
              </a:ext>
            </a:extLst>
          </p:cNvPr>
          <p:cNvSpPr txBox="1"/>
          <p:nvPr/>
        </p:nvSpPr>
        <p:spPr>
          <a:xfrm>
            <a:off x="674138" y="67909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7" name="object 28">
            <a:extLst>
              <a:ext uri="{FF2B5EF4-FFF2-40B4-BE49-F238E27FC236}">
                <a16:creationId xmlns:a16="http://schemas.microsoft.com/office/drawing/2014/main" id="{F2766C97-F4B9-8B42-B52D-B6302B332608}"/>
              </a:ext>
            </a:extLst>
          </p:cNvPr>
          <p:cNvSpPr txBox="1"/>
          <p:nvPr/>
        </p:nvSpPr>
        <p:spPr>
          <a:xfrm>
            <a:off x="1267864" y="6777359"/>
            <a:ext cx="1703321" cy="182101"/>
          </a:xfrm>
          <a:prstGeom prst="rect">
            <a:avLst/>
          </a:prstGeom>
        </p:spPr>
        <p:txBody>
          <a:bodyPr vert="horz" wrap="square" lIns="0" tIns="12700" rIns="0" bIns="0" rtlCol="0">
            <a:spAutoFit/>
          </a:bodyPr>
          <a:lstStyle/>
          <a:p>
            <a:pPr marL="12700">
              <a:lnSpc>
                <a:spcPct val="100000"/>
              </a:lnSpc>
              <a:spcBef>
                <a:spcPts val="138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a:t>
            </a:r>
            <a:r>
              <a:rPr lang="ja-JP" altLang="en-US" sz="1100" b="1" spc="-65">
                <a:solidFill>
                  <a:srgbClr val="DC5E28"/>
                </a:solidFill>
                <a:latin typeface="Yu Gothic" panose="020B0400000000000000" pitchFamily="34" charset="-128"/>
                <a:ea typeface="Yu Gothic" panose="020B0400000000000000" pitchFamily="34" charset="-128"/>
                <a:cs typeface="YuGothic"/>
              </a:rPr>
              <a:t>〇</a:t>
            </a:r>
            <a:r>
              <a:rPr lang="ja-JP" altLang="en-US" sz="1100" b="1" spc="-15">
                <a:solidFill>
                  <a:srgbClr val="DC5E28"/>
                </a:solidFill>
                <a:latin typeface="Yu Gothic" panose="020B0400000000000000" pitchFamily="34" charset="-128"/>
                <a:ea typeface="Yu Gothic" panose="020B0400000000000000" pitchFamily="34" charset="-128"/>
                <a:cs typeface="YuGothic"/>
              </a:rPr>
              <a:t>で</a:t>
            </a:r>
            <a:r>
              <a:rPr lang="ja-JP" altLang="en-US" sz="1100" b="1" spc="-200">
                <a:solidFill>
                  <a:srgbClr val="DC5E28"/>
                </a:solidFill>
                <a:latin typeface="Yu Gothic" panose="020B0400000000000000" pitchFamily="34" charset="-128"/>
                <a:ea typeface="Yu Gothic" panose="020B0400000000000000" pitchFamily="34" charset="-128"/>
                <a:cs typeface="YuGothic"/>
              </a:rPr>
              <a:t>デ</a:t>
            </a:r>
            <a:r>
              <a:rPr lang="ja-JP" altLang="en-US" sz="1100" b="1" spc="-155">
                <a:solidFill>
                  <a:srgbClr val="DC5E28"/>
                </a:solidFill>
                <a:latin typeface="Yu Gothic" panose="020B0400000000000000" pitchFamily="34" charset="-128"/>
                <a:ea typeface="Yu Gothic" panose="020B0400000000000000" pitchFamily="34" charset="-128"/>
                <a:cs typeface="YuGothic"/>
              </a:rPr>
              <a:t>ィ</a:t>
            </a:r>
            <a:r>
              <a:rPr lang="ja-JP" altLang="en-US" sz="1100" b="1" spc="-60">
                <a:solidFill>
                  <a:srgbClr val="DC5E28"/>
                </a:solidFill>
                <a:latin typeface="Yu Gothic" panose="020B0400000000000000" pitchFamily="34" charset="-128"/>
                <a:ea typeface="Yu Gothic" panose="020B0400000000000000" pitchFamily="34" charset="-128"/>
                <a:cs typeface="YuGothic"/>
              </a:rPr>
              <a:t>ナ</a:t>
            </a:r>
            <a:r>
              <a:rPr lang="ja-JP" altLang="en-US" sz="1100" b="1">
                <a:solidFill>
                  <a:srgbClr val="DC5E28"/>
                </a:solidFill>
                <a:latin typeface="Yu Gothic" panose="020B0400000000000000" pitchFamily="34" charset="-128"/>
                <a:ea typeface="Yu Gothic" panose="020B0400000000000000" pitchFamily="34" charset="-128"/>
                <a:cs typeface="YuGothic"/>
              </a:rPr>
              <a:t>ー</a:t>
            </a:r>
            <a:endParaRPr lang="ja-JP" altLang="en-US" sz="1100" b="1" dirty="0">
              <a:latin typeface="Yu Gothic" panose="020B0400000000000000" pitchFamily="34" charset="-128"/>
              <a:ea typeface="Yu Gothic" panose="020B0400000000000000" pitchFamily="34" charset="-128"/>
              <a:cs typeface="YuGothic"/>
            </a:endParaRPr>
          </a:p>
        </p:txBody>
      </p:sp>
      <p:sp>
        <p:nvSpPr>
          <p:cNvPr id="28" name="object 16">
            <a:extLst>
              <a:ext uri="{FF2B5EF4-FFF2-40B4-BE49-F238E27FC236}">
                <a16:creationId xmlns:a16="http://schemas.microsoft.com/office/drawing/2014/main" id="{D824D7F7-EC55-B348-AD9D-66FEECE189EA}"/>
              </a:ext>
            </a:extLst>
          </p:cNvPr>
          <p:cNvSpPr txBox="1"/>
          <p:nvPr/>
        </p:nvSpPr>
        <p:spPr>
          <a:xfrm>
            <a:off x="674138" y="6385460"/>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29" name="object 28">
            <a:extLst>
              <a:ext uri="{FF2B5EF4-FFF2-40B4-BE49-F238E27FC236}">
                <a16:creationId xmlns:a16="http://schemas.microsoft.com/office/drawing/2014/main" id="{BCD1CD04-0B86-494D-A0E5-ECEC7914E695}"/>
              </a:ext>
            </a:extLst>
          </p:cNvPr>
          <p:cNvSpPr txBox="1"/>
          <p:nvPr/>
        </p:nvSpPr>
        <p:spPr>
          <a:xfrm>
            <a:off x="1267864" y="6371918"/>
            <a:ext cx="2270329"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〇〇〇〇〇〇にチェックイン</a:t>
            </a:r>
            <a:endParaRPr lang="ja-JP" altLang="en-US" sz="1100" b="1" dirty="0">
              <a:latin typeface="Yu Gothic" panose="020B0400000000000000" pitchFamily="34" charset="-128"/>
              <a:ea typeface="Yu Gothic" panose="020B0400000000000000" pitchFamily="34" charset="-128"/>
              <a:cs typeface="YuGothic"/>
            </a:endParaRPr>
          </a:p>
        </p:txBody>
      </p:sp>
      <p:sp>
        <p:nvSpPr>
          <p:cNvPr id="30" name="object 23">
            <a:extLst>
              <a:ext uri="{FF2B5EF4-FFF2-40B4-BE49-F238E27FC236}">
                <a16:creationId xmlns:a16="http://schemas.microsoft.com/office/drawing/2014/main" id="{7CEC91A5-F7D0-DC4C-AD03-EE881229A05A}"/>
              </a:ext>
            </a:extLst>
          </p:cNvPr>
          <p:cNvSpPr txBox="1"/>
          <p:nvPr/>
        </p:nvSpPr>
        <p:spPr>
          <a:xfrm>
            <a:off x="1267865" y="2136135"/>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err="1">
                <a:solidFill>
                  <a:srgbClr val="DC5E28"/>
                </a:solidFill>
                <a:latin typeface="Yu Gothic" panose="020B0400000000000000" pitchFamily="34" charset="-128"/>
                <a:ea typeface="Yu Gothic" panose="020B0400000000000000" pitchFamily="34" charset="-128"/>
                <a:cs typeface="YuGothic"/>
              </a:rPr>
              <a:t>〇</a:t>
            </a:r>
            <a:r>
              <a:rPr sz="1100" b="1" spc="-35" dirty="0" err="1">
                <a:solidFill>
                  <a:srgbClr val="DC5E28"/>
                </a:solidFill>
                <a:latin typeface="Yu Gothic" panose="020B0400000000000000" pitchFamily="34" charset="-128"/>
                <a:ea typeface="Yu Gothic" panose="020B0400000000000000" pitchFamily="34" charset="-128"/>
                <a:cs typeface="YuGothic"/>
              </a:rPr>
              <a:t>〇</a:t>
            </a:r>
            <a:r>
              <a:rPr sz="1100" b="1" spc="-60" dirty="0" err="1">
                <a:solidFill>
                  <a:srgbClr val="DC5E28"/>
                </a:solidFill>
                <a:latin typeface="Yu Gothic" panose="020B0400000000000000" pitchFamily="34" charset="-128"/>
                <a:ea typeface="Yu Gothic" panose="020B0400000000000000" pitchFamily="34" charset="-128"/>
                <a:cs typeface="YuGothic"/>
              </a:rPr>
              <a:t>駅</a:t>
            </a:r>
            <a:r>
              <a:rPr sz="1100" b="1" spc="-40" dirty="0" err="1">
                <a:solidFill>
                  <a:srgbClr val="DC5E28"/>
                </a:solidFill>
                <a:latin typeface="Yu Gothic" panose="020B0400000000000000" pitchFamily="34" charset="-128"/>
                <a:ea typeface="Yu Gothic" panose="020B0400000000000000" pitchFamily="34" charset="-128"/>
                <a:cs typeface="YuGothic"/>
              </a:rPr>
              <a:t>に</a:t>
            </a:r>
            <a:r>
              <a:rPr lang="ja-JP" altLang="en-US" sz="1100" b="1" spc="-55">
                <a:solidFill>
                  <a:srgbClr val="DC5E28"/>
                </a:solidFill>
                <a:latin typeface="Yu Gothic" panose="020B0400000000000000" pitchFamily="34" charset="-128"/>
                <a:ea typeface="Yu Gothic" panose="020B0400000000000000" pitchFamily="34" charset="-128"/>
                <a:cs typeface="YuGothic"/>
              </a:rPr>
              <a:t>到着</a:t>
            </a:r>
            <a:endParaRPr sz="1100" b="1" dirty="0">
              <a:latin typeface="Yu Gothic" panose="020B0400000000000000" pitchFamily="34" charset="-128"/>
              <a:ea typeface="Yu Gothic" panose="020B0400000000000000" pitchFamily="34" charset="-128"/>
              <a:cs typeface="YuGothic"/>
            </a:endParaRPr>
          </a:p>
        </p:txBody>
      </p:sp>
      <p:sp>
        <p:nvSpPr>
          <p:cNvPr id="31" name="object 3">
            <a:extLst>
              <a:ext uri="{FF2B5EF4-FFF2-40B4-BE49-F238E27FC236}">
                <a16:creationId xmlns:a16="http://schemas.microsoft.com/office/drawing/2014/main" id="{BE16F940-B1E6-BB46-8639-D0E4F508DD10}"/>
              </a:ext>
            </a:extLst>
          </p:cNvPr>
          <p:cNvSpPr/>
          <p:nvPr/>
        </p:nvSpPr>
        <p:spPr>
          <a:xfrm>
            <a:off x="888435" y="1676025"/>
            <a:ext cx="264795" cy="222885"/>
          </a:xfrm>
          <a:custGeom>
            <a:avLst/>
            <a:gdLst/>
            <a:ahLst/>
            <a:cxnLst/>
            <a:rect l="l" t="t" r="r" b="b"/>
            <a:pathLst>
              <a:path w="264794" h="222884">
                <a:moveTo>
                  <a:pt x="96075" y="199605"/>
                </a:moveTo>
                <a:lnTo>
                  <a:pt x="44665" y="199605"/>
                </a:lnTo>
                <a:lnTo>
                  <a:pt x="47512" y="208525"/>
                </a:lnTo>
                <a:lnTo>
                  <a:pt x="53192" y="215715"/>
                </a:lnTo>
                <a:lnTo>
                  <a:pt x="61041" y="220515"/>
                </a:lnTo>
                <a:lnTo>
                  <a:pt x="70396" y="222262"/>
                </a:lnTo>
                <a:lnTo>
                  <a:pt x="79698" y="220535"/>
                </a:lnTo>
                <a:lnTo>
                  <a:pt x="87512" y="215768"/>
                </a:lnTo>
                <a:lnTo>
                  <a:pt x="93188" y="208584"/>
                </a:lnTo>
                <a:lnTo>
                  <a:pt x="96075" y="199605"/>
                </a:lnTo>
                <a:close/>
              </a:path>
              <a:path w="264794" h="222884">
                <a:moveTo>
                  <a:pt x="219900" y="199605"/>
                </a:moveTo>
                <a:lnTo>
                  <a:pt x="168490" y="199605"/>
                </a:lnTo>
                <a:lnTo>
                  <a:pt x="171337" y="208525"/>
                </a:lnTo>
                <a:lnTo>
                  <a:pt x="177017" y="215715"/>
                </a:lnTo>
                <a:lnTo>
                  <a:pt x="184866" y="220515"/>
                </a:lnTo>
                <a:lnTo>
                  <a:pt x="194221" y="222262"/>
                </a:lnTo>
                <a:lnTo>
                  <a:pt x="203523" y="220535"/>
                </a:lnTo>
                <a:lnTo>
                  <a:pt x="211337" y="215768"/>
                </a:lnTo>
                <a:lnTo>
                  <a:pt x="217013" y="208584"/>
                </a:lnTo>
                <a:lnTo>
                  <a:pt x="219900" y="199605"/>
                </a:lnTo>
                <a:close/>
              </a:path>
              <a:path w="264794" h="222884">
                <a:moveTo>
                  <a:pt x="222567" y="53594"/>
                </a:moveTo>
                <a:lnTo>
                  <a:pt x="42049" y="53594"/>
                </a:lnTo>
                <a:lnTo>
                  <a:pt x="25701" y="56905"/>
                </a:lnTo>
                <a:lnTo>
                  <a:pt x="12333" y="65928"/>
                </a:lnTo>
                <a:lnTo>
                  <a:pt x="3310" y="79300"/>
                </a:lnTo>
                <a:lnTo>
                  <a:pt x="0" y="95656"/>
                </a:lnTo>
                <a:lnTo>
                  <a:pt x="0" y="194894"/>
                </a:lnTo>
                <a:lnTo>
                  <a:pt x="4711" y="199605"/>
                </a:lnTo>
                <a:lnTo>
                  <a:pt x="259905" y="199605"/>
                </a:lnTo>
                <a:lnTo>
                  <a:pt x="264629" y="194894"/>
                </a:lnTo>
                <a:lnTo>
                  <a:pt x="264629" y="131673"/>
                </a:lnTo>
                <a:lnTo>
                  <a:pt x="48183" y="131673"/>
                </a:lnTo>
                <a:lnTo>
                  <a:pt x="48183" y="107569"/>
                </a:lnTo>
                <a:lnTo>
                  <a:pt x="264629" y="107569"/>
                </a:lnTo>
                <a:lnTo>
                  <a:pt x="264629" y="95656"/>
                </a:lnTo>
                <a:lnTo>
                  <a:pt x="261318" y="79300"/>
                </a:lnTo>
                <a:lnTo>
                  <a:pt x="252295" y="65928"/>
                </a:lnTo>
                <a:lnTo>
                  <a:pt x="238923" y="56905"/>
                </a:lnTo>
                <a:lnTo>
                  <a:pt x="222567" y="53594"/>
                </a:lnTo>
                <a:close/>
              </a:path>
              <a:path w="264794" h="222884">
                <a:moveTo>
                  <a:pt x="117589" y="107569"/>
                </a:moveTo>
                <a:lnTo>
                  <a:pt x="77508" y="107569"/>
                </a:lnTo>
                <a:lnTo>
                  <a:pt x="77508" y="131673"/>
                </a:lnTo>
                <a:lnTo>
                  <a:pt x="117589" y="131673"/>
                </a:lnTo>
                <a:lnTo>
                  <a:pt x="117589" y="107569"/>
                </a:lnTo>
                <a:close/>
              </a:path>
              <a:path w="264794" h="222884">
                <a:moveTo>
                  <a:pt x="186296" y="107569"/>
                </a:moveTo>
                <a:lnTo>
                  <a:pt x="146913" y="107569"/>
                </a:lnTo>
                <a:lnTo>
                  <a:pt x="146913" y="131673"/>
                </a:lnTo>
                <a:lnTo>
                  <a:pt x="186296" y="131673"/>
                </a:lnTo>
                <a:lnTo>
                  <a:pt x="186296" y="107569"/>
                </a:lnTo>
                <a:close/>
              </a:path>
              <a:path w="264794" h="222884">
                <a:moveTo>
                  <a:pt x="264629" y="107569"/>
                </a:moveTo>
                <a:lnTo>
                  <a:pt x="215620" y="107569"/>
                </a:lnTo>
                <a:lnTo>
                  <a:pt x="215620" y="131673"/>
                </a:lnTo>
                <a:lnTo>
                  <a:pt x="264629" y="131673"/>
                </a:lnTo>
                <a:lnTo>
                  <a:pt x="264629" y="107569"/>
                </a:lnTo>
                <a:close/>
              </a:path>
              <a:path w="264794" h="222884">
                <a:moveTo>
                  <a:pt x="81508" y="12"/>
                </a:moveTo>
                <a:lnTo>
                  <a:pt x="79743" y="12"/>
                </a:lnTo>
                <a:lnTo>
                  <a:pt x="39763" y="29984"/>
                </a:lnTo>
                <a:lnTo>
                  <a:pt x="39230" y="31051"/>
                </a:lnTo>
                <a:lnTo>
                  <a:pt x="39230" y="33312"/>
                </a:lnTo>
                <a:lnTo>
                  <a:pt x="39763" y="34378"/>
                </a:lnTo>
                <a:lnTo>
                  <a:pt x="65417" y="53594"/>
                </a:lnTo>
                <a:lnTo>
                  <a:pt x="95834" y="53594"/>
                </a:lnTo>
                <a:lnTo>
                  <a:pt x="110026" y="42964"/>
                </a:lnTo>
                <a:lnTo>
                  <a:pt x="80619" y="42964"/>
                </a:lnTo>
                <a:lnTo>
                  <a:pt x="66230" y="32181"/>
                </a:lnTo>
                <a:lnTo>
                  <a:pt x="80619" y="21386"/>
                </a:lnTo>
                <a:lnTo>
                  <a:pt x="110019" y="21386"/>
                </a:lnTo>
                <a:lnTo>
                  <a:pt x="81508" y="12"/>
                </a:lnTo>
                <a:close/>
              </a:path>
              <a:path w="264794" h="222884">
                <a:moveTo>
                  <a:pt x="183121" y="0"/>
                </a:moveTo>
                <a:lnTo>
                  <a:pt x="143129" y="29984"/>
                </a:lnTo>
                <a:lnTo>
                  <a:pt x="142595" y="31051"/>
                </a:lnTo>
                <a:lnTo>
                  <a:pt x="142595" y="33312"/>
                </a:lnTo>
                <a:lnTo>
                  <a:pt x="143129" y="34378"/>
                </a:lnTo>
                <a:lnTo>
                  <a:pt x="168783" y="53594"/>
                </a:lnTo>
                <a:lnTo>
                  <a:pt x="199199" y="53594"/>
                </a:lnTo>
                <a:lnTo>
                  <a:pt x="213391" y="42964"/>
                </a:lnTo>
                <a:lnTo>
                  <a:pt x="183997" y="42964"/>
                </a:lnTo>
                <a:lnTo>
                  <a:pt x="169608" y="32181"/>
                </a:lnTo>
                <a:lnTo>
                  <a:pt x="183997" y="21386"/>
                </a:lnTo>
                <a:lnTo>
                  <a:pt x="213388" y="21386"/>
                </a:lnTo>
                <a:lnTo>
                  <a:pt x="184886" y="12"/>
                </a:lnTo>
                <a:lnTo>
                  <a:pt x="183121" y="0"/>
                </a:lnTo>
                <a:close/>
              </a:path>
              <a:path w="264794" h="222884">
                <a:moveTo>
                  <a:pt x="110019" y="21386"/>
                </a:moveTo>
                <a:lnTo>
                  <a:pt x="80619" y="21386"/>
                </a:lnTo>
                <a:lnTo>
                  <a:pt x="95021" y="32181"/>
                </a:lnTo>
                <a:lnTo>
                  <a:pt x="80619" y="42964"/>
                </a:lnTo>
                <a:lnTo>
                  <a:pt x="110026" y="42964"/>
                </a:lnTo>
                <a:lnTo>
                  <a:pt x="121488" y="34378"/>
                </a:lnTo>
                <a:lnTo>
                  <a:pt x="122021" y="33312"/>
                </a:lnTo>
                <a:lnTo>
                  <a:pt x="122021" y="31051"/>
                </a:lnTo>
                <a:lnTo>
                  <a:pt x="121488" y="29984"/>
                </a:lnTo>
                <a:lnTo>
                  <a:pt x="110019" y="21386"/>
                </a:lnTo>
                <a:close/>
              </a:path>
              <a:path w="264794" h="222884">
                <a:moveTo>
                  <a:pt x="213388" y="21386"/>
                </a:moveTo>
                <a:lnTo>
                  <a:pt x="183997" y="21386"/>
                </a:lnTo>
                <a:lnTo>
                  <a:pt x="198386" y="32181"/>
                </a:lnTo>
                <a:lnTo>
                  <a:pt x="183997" y="42964"/>
                </a:lnTo>
                <a:lnTo>
                  <a:pt x="213391" y="42964"/>
                </a:lnTo>
                <a:lnTo>
                  <a:pt x="224853" y="34378"/>
                </a:lnTo>
                <a:lnTo>
                  <a:pt x="225399" y="33312"/>
                </a:lnTo>
                <a:lnTo>
                  <a:pt x="225399" y="31051"/>
                </a:lnTo>
                <a:lnTo>
                  <a:pt x="224853" y="29984"/>
                </a:lnTo>
                <a:lnTo>
                  <a:pt x="213388" y="21386"/>
                </a:lnTo>
                <a:close/>
              </a:path>
            </a:pathLst>
          </a:custGeom>
          <a:solidFill>
            <a:srgbClr val="9B8579"/>
          </a:solidFill>
        </p:spPr>
        <p:txBody>
          <a:bodyPr wrap="square" lIns="0" tIns="0" rIns="0" bIns="0" rtlCol="0"/>
          <a:lstStyle/>
          <a:p>
            <a:endParaRPr/>
          </a:p>
        </p:txBody>
      </p:sp>
      <p:pic>
        <p:nvPicPr>
          <p:cNvPr id="32" name="object 4">
            <a:extLst>
              <a:ext uri="{FF2B5EF4-FFF2-40B4-BE49-F238E27FC236}">
                <a16:creationId xmlns:a16="http://schemas.microsoft.com/office/drawing/2014/main" id="{5B019F9C-2AD8-8A41-9EFA-C557DE6C775F}"/>
              </a:ext>
            </a:extLst>
          </p:cNvPr>
          <p:cNvPicPr/>
          <p:nvPr/>
        </p:nvPicPr>
        <p:blipFill>
          <a:blip r:embed="rId6" cstate="print"/>
          <a:stretch>
            <a:fillRect/>
          </a:stretch>
        </p:blipFill>
        <p:spPr>
          <a:xfrm>
            <a:off x="925387" y="2554393"/>
            <a:ext cx="178638" cy="246608"/>
          </a:xfrm>
          <a:prstGeom prst="rect">
            <a:avLst/>
          </a:prstGeom>
        </p:spPr>
      </p:pic>
      <p:sp>
        <p:nvSpPr>
          <p:cNvPr id="33" name="object 5">
            <a:extLst>
              <a:ext uri="{FF2B5EF4-FFF2-40B4-BE49-F238E27FC236}">
                <a16:creationId xmlns:a16="http://schemas.microsoft.com/office/drawing/2014/main" id="{589F3AD9-B57D-FF4E-A0B5-83AE65E9C0C0}"/>
              </a:ext>
            </a:extLst>
          </p:cNvPr>
          <p:cNvSpPr/>
          <p:nvPr/>
        </p:nvSpPr>
        <p:spPr>
          <a:xfrm>
            <a:off x="863106" y="3781425"/>
            <a:ext cx="316865" cy="172720"/>
          </a:xfrm>
          <a:custGeom>
            <a:avLst/>
            <a:gdLst/>
            <a:ahLst/>
            <a:cxnLst/>
            <a:rect l="l" t="t" r="r" b="b"/>
            <a:pathLst>
              <a:path w="316864" h="172719">
                <a:moveTo>
                  <a:pt x="282257" y="0"/>
                </a:moveTo>
                <a:lnTo>
                  <a:pt x="26441" y="0"/>
                </a:lnTo>
                <a:lnTo>
                  <a:pt x="20307" y="4457"/>
                </a:lnTo>
                <a:lnTo>
                  <a:pt x="774" y="64541"/>
                </a:lnTo>
                <a:lnTo>
                  <a:pt x="0" y="69456"/>
                </a:lnTo>
                <a:lnTo>
                  <a:pt x="0" y="142201"/>
                </a:lnTo>
                <a:lnTo>
                  <a:pt x="1612" y="143814"/>
                </a:lnTo>
                <a:lnTo>
                  <a:pt x="50698" y="143814"/>
                </a:lnTo>
                <a:lnTo>
                  <a:pt x="53545" y="154903"/>
                </a:lnTo>
                <a:lnTo>
                  <a:pt x="60093" y="163907"/>
                </a:lnTo>
                <a:lnTo>
                  <a:pt x="69465" y="169951"/>
                </a:lnTo>
                <a:lnTo>
                  <a:pt x="80784" y="172161"/>
                </a:lnTo>
                <a:lnTo>
                  <a:pt x="92117" y="169951"/>
                </a:lnTo>
                <a:lnTo>
                  <a:pt x="101493" y="163907"/>
                </a:lnTo>
                <a:lnTo>
                  <a:pt x="108043" y="154903"/>
                </a:lnTo>
                <a:lnTo>
                  <a:pt x="109412" y="149580"/>
                </a:lnTo>
                <a:lnTo>
                  <a:pt x="76657" y="149580"/>
                </a:lnTo>
                <a:lnTo>
                  <a:pt x="73279" y="146202"/>
                </a:lnTo>
                <a:lnTo>
                  <a:pt x="73279" y="137896"/>
                </a:lnTo>
                <a:lnTo>
                  <a:pt x="76657" y="134518"/>
                </a:lnTo>
                <a:lnTo>
                  <a:pt x="316839" y="134518"/>
                </a:lnTo>
                <a:lnTo>
                  <a:pt x="316839" y="96596"/>
                </a:lnTo>
                <a:lnTo>
                  <a:pt x="28448" y="96596"/>
                </a:lnTo>
                <a:lnTo>
                  <a:pt x="28448" y="71831"/>
                </a:lnTo>
                <a:lnTo>
                  <a:pt x="28828" y="69456"/>
                </a:lnTo>
                <a:lnTo>
                  <a:pt x="43192" y="25285"/>
                </a:lnTo>
                <a:lnTo>
                  <a:pt x="314565" y="25285"/>
                </a:lnTo>
                <a:lnTo>
                  <a:pt x="314390" y="24078"/>
                </a:lnTo>
                <a:lnTo>
                  <a:pt x="307425" y="11156"/>
                </a:lnTo>
                <a:lnTo>
                  <a:pt x="296522" y="2903"/>
                </a:lnTo>
                <a:lnTo>
                  <a:pt x="282257" y="0"/>
                </a:lnTo>
                <a:close/>
              </a:path>
              <a:path w="316864" h="172719">
                <a:moveTo>
                  <a:pt x="238925" y="143814"/>
                </a:moveTo>
                <a:lnTo>
                  <a:pt x="216420" y="143814"/>
                </a:lnTo>
                <a:lnTo>
                  <a:pt x="219267" y="154903"/>
                </a:lnTo>
                <a:lnTo>
                  <a:pt x="225815" y="163907"/>
                </a:lnTo>
                <a:lnTo>
                  <a:pt x="235187" y="169951"/>
                </a:lnTo>
                <a:lnTo>
                  <a:pt x="246506" y="172161"/>
                </a:lnTo>
                <a:lnTo>
                  <a:pt x="257839" y="169951"/>
                </a:lnTo>
                <a:lnTo>
                  <a:pt x="267214" y="163907"/>
                </a:lnTo>
                <a:lnTo>
                  <a:pt x="273760" y="154903"/>
                </a:lnTo>
                <a:lnTo>
                  <a:pt x="275126" y="149580"/>
                </a:lnTo>
                <a:lnTo>
                  <a:pt x="242303" y="149580"/>
                </a:lnTo>
                <a:lnTo>
                  <a:pt x="238925" y="146202"/>
                </a:lnTo>
                <a:lnTo>
                  <a:pt x="238925" y="143814"/>
                </a:lnTo>
                <a:close/>
              </a:path>
              <a:path w="316864" h="172719">
                <a:moveTo>
                  <a:pt x="242303" y="134518"/>
                </a:moveTo>
                <a:lnTo>
                  <a:pt x="84975" y="134518"/>
                </a:lnTo>
                <a:lnTo>
                  <a:pt x="88341" y="137896"/>
                </a:lnTo>
                <a:lnTo>
                  <a:pt x="88341" y="146202"/>
                </a:lnTo>
                <a:lnTo>
                  <a:pt x="84975" y="149580"/>
                </a:lnTo>
                <a:lnTo>
                  <a:pt x="109412" y="149580"/>
                </a:lnTo>
                <a:lnTo>
                  <a:pt x="110896" y="143814"/>
                </a:lnTo>
                <a:lnTo>
                  <a:pt x="238925" y="143814"/>
                </a:lnTo>
                <a:lnTo>
                  <a:pt x="238925" y="137896"/>
                </a:lnTo>
                <a:lnTo>
                  <a:pt x="242303" y="134518"/>
                </a:lnTo>
                <a:close/>
              </a:path>
              <a:path w="316864" h="172719">
                <a:moveTo>
                  <a:pt x="316839" y="134518"/>
                </a:moveTo>
                <a:lnTo>
                  <a:pt x="250621" y="134518"/>
                </a:lnTo>
                <a:lnTo>
                  <a:pt x="253987" y="137896"/>
                </a:lnTo>
                <a:lnTo>
                  <a:pt x="253987" y="146202"/>
                </a:lnTo>
                <a:lnTo>
                  <a:pt x="250621" y="149580"/>
                </a:lnTo>
                <a:lnTo>
                  <a:pt x="275126" y="149580"/>
                </a:lnTo>
                <a:lnTo>
                  <a:pt x="276606" y="143814"/>
                </a:lnTo>
                <a:lnTo>
                  <a:pt x="315226" y="143814"/>
                </a:lnTo>
                <a:lnTo>
                  <a:pt x="316839" y="142201"/>
                </a:lnTo>
                <a:lnTo>
                  <a:pt x="316839" y="134518"/>
                </a:lnTo>
                <a:close/>
              </a:path>
              <a:path w="316864" h="172719">
                <a:moveTo>
                  <a:pt x="89903" y="25285"/>
                </a:moveTo>
                <a:lnTo>
                  <a:pt x="66065" y="25285"/>
                </a:lnTo>
                <a:lnTo>
                  <a:pt x="66065" y="96596"/>
                </a:lnTo>
                <a:lnTo>
                  <a:pt x="316839" y="96596"/>
                </a:lnTo>
                <a:lnTo>
                  <a:pt x="316839" y="61798"/>
                </a:lnTo>
                <a:lnTo>
                  <a:pt x="89903" y="61798"/>
                </a:lnTo>
                <a:lnTo>
                  <a:pt x="89903" y="25285"/>
                </a:lnTo>
                <a:close/>
              </a:path>
              <a:path w="316864" h="172719">
                <a:moveTo>
                  <a:pt x="145046" y="25285"/>
                </a:moveTo>
                <a:lnTo>
                  <a:pt x="121221" y="25285"/>
                </a:lnTo>
                <a:lnTo>
                  <a:pt x="121221" y="61798"/>
                </a:lnTo>
                <a:lnTo>
                  <a:pt x="145046" y="61798"/>
                </a:lnTo>
                <a:lnTo>
                  <a:pt x="145046" y="25285"/>
                </a:lnTo>
                <a:close/>
              </a:path>
              <a:path w="316864" h="172719">
                <a:moveTo>
                  <a:pt x="201968" y="25285"/>
                </a:moveTo>
                <a:lnTo>
                  <a:pt x="178155" y="25285"/>
                </a:lnTo>
                <a:lnTo>
                  <a:pt x="178155" y="61798"/>
                </a:lnTo>
                <a:lnTo>
                  <a:pt x="201968" y="61798"/>
                </a:lnTo>
                <a:lnTo>
                  <a:pt x="201968" y="25285"/>
                </a:lnTo>
                <a:close/>
              </a:path>
              <a:path w="316864" h="172719">
                <a:moveTo>
                  <a:pt x="258902" y="25285"/>
                </a:moveTo>
                <a:lnTo>
                  <a:pt x="235076" y="25285"/>
                </a:lnTo>
                <a:lnTo>
                  <a:pt x="235076" y="61798"/>
                </a:lnTo>
                <a:lnTo>
                  <a:pt x="258902" y="61798"/>
                </a:lnTo>
                <a:lnTo>
                  <a:pt x="258902" y="25285"/>
                </a:lnTo>
                <a:close/>
              </a:path>
              <a:path w="316864" h="172719">
                <a:moveTo>
                  <a:pt x="314565" y="25285"/>
                </a:moveTo>
                <a:lnTo>
                  <a:pt x="283590" y="25285"/>
                </a:lnTo>
                <a:lnTo>
                  <a:pt x="288378" y="27254"/>
                </a:lnTo>
                <a:lnTo>
                  <a:pt x="288378" y="61798"/>
                </a:lnTo>
                <a:lnTo>
                  <a:pt x="316839" y="61798"/>
                </a:lnTo>
                <a:lnTo>
                  <a:pt x="316839" y="40982"/>
                </a:lnTo>
                <a:lnTo>
                  <a:pt x="314565" y="25285"/>
                </a:lnTo>
                <a:close/>
              </a:path>
            </a:pathLst>
          </a:custGeom>
          <a:solidFill>
            <a:srgbClr val="9B8579"/>
          </a:solidFill>
        </p:spPr>
        <p:txBody>
          <a:bodyPr wrap="square" lIns="0" tIns="0" rIns="0" bIns="0" rtlCol="0"/>
          <a:lstStyle/>
          <a:p>
            <a:endParaRPr/>
          </a:p>
        </p:txBody>
      </p:sp>
      <p:pic>
        <p:nvPicPr>
          <p:cNvPr id="34" name="object 4">
            <a:extLst>
              <a:ext uri="{FF2B5EF4-FFF2-40B4-BE49-F238E27FC236}">
                <a16:creationId xmlns:a16="http://schemas.microsoft.com/office/drawing/2014/main" id="{239EEE16-CDC7-3D43-8011-B433687A4FF9}"/>
              </a:ext>
            </a:extLst>
          </p:cNvPr>
          <p:cNvPicPr/>
          <p:nvPr/>
        </p:nvPicPr>
        <p:blipFill>
          <a:blip r:embed="rId6" cstate="print"/>
          <a:stretch>
            <a:fillRect/>
          </a:stretch>
        </p:blipFill>
        <p:spPr>
          <a:xfrm>
            <a:off x="925387" y="3382417"/>
            <a:ext cx="178638" cy="246608"/>
          </a:xfrm>
          <a:prstGeom prst="rect">
            <a:avLst/>
          </a:prstGeom>
        </p:spPr>
      </p:pic>
      <p:pic>
        <p:nvPicPr>
          <p:cNvPr id="35" name="object 4">
            <a:extLst>
              <a:ext uri="{FF2B5EF4-FFF2-40B4-BE49-F238E27FC236}">
                <a16:creationId xmlns:a16="http://schemas.microsoft.com/office/drawing/2014/main" id="{3D06D81D-C775-4A49-989A-BE0AE4E47D6E}"/>
              </a:ext>
            </a:extLst>
          </p:cNvPr>
          <p:cNvPicPr/>
          <p:nvPr/>
        </p:nvPicPr>
        <p:blipFill>
          <a:blip r:embed="rId6" cstate="print"/>
          <a:stretch>
            <a:fillRect/>
          </a:stretch>
        </p:blipFill>
        <p:spPr>
          <a:xfrm>
            <a:off x="925387" y="4118977"/>
            <a:ext cx="178638" cy="246608"/>
          </a:xfrm>
          <a:prstGeom prst="rect">
            <a:avLst/>
          </a:prstGeom>
        </p:spPr>
      </p:pic>
      <p:pic>
        <p:nvPicPr>
          <p:cNvPr id="36" name="object 4">
            <a:extLst>
              <a:ext uri="{FF2B5EF4-FFF2-40B4-BE49-F238E27FC236}">
                <a16:creationId xmlns:a16="http://schemas.microsoft.com/office/drawing/2014/main" id="{E54A007E-0B7D-934E-A0C2-7DA01ADCBFC5}"/>
              </a:ext>
            </a:extLst>
          </p:cNvPr>
          <p:cNvPicPr/>
          <p:nvPr/>
        </p:nvPicPr>
        <p:blipFill>
          <a:blip r:embed="rId6" cstate="print"/>
          <a:stretch>
            <a:fillRect/>
          </a:stretch>
        </p:blipFill>
        <p:spPr>
          <a:xfrm>
            <a:off x="925387" y="4969789"/>
            <a:ext cx="178638" cy="246608"/>
          </a:xfrm>
          <a:prstGeom prst="rect">
            <a:avLst/>
          </a:prstGeom>
        </p:spPr>
      </p:pic>
      <p:pic>
        <p:nvPicPr>
          <p:cNvPr id="37" name="object 4">
            <a:extLst>
              <a:ext uri="{FF2B5EF4-FFF2-40B4-BE49-F238E27FC236}">
                <a16:creationId xmlns:a16="http://schemas.microsoft.com/office/drawing/2014/main" id="{64E3CD00-FB9C-C444-BE8D-3879F3267EBE}"/>
              </a:ext>
            </a:extLst>
          </p:cNvPr>
          <p:cNvPicPr/>
          <p:nvPr/>
        </p:nvPicPr>
        <p:blipFill>
          <a:blip r:embed="rId6" cstate="print"/>
          <a:stretch>
            <a:fillRect/>
          </a:stretch>
        </p:blipFill>
        <p:spPr>
          <a:xfrm>
            <a:off x="925387" y="5858309"/>
            <a:ext cx="178638" cy="246608"/>
          </a:xfrm>
          <a:prstGeom prst="rect">
            <a:avLst/>
          </a:prstGeom>
        </p:spPr>
      </p:pic>
      <p:sp>
        <p:nvSpPr>
          <p:cNvPr id="38" name="object 33">
            <a:extLst>
              <a:ext uri="{FF2B5EF4-FFF2-40B4-BE49-F238E27FC236}">
                <a16:creationId xmlns:a16="http://schemas.microsoft.com/office/drawing/2014/main" id="{CC8B637A-30B2-B346-8AFA-893FC0ED449A}"/>
              </a:ext>
            </a:extLst>
          </p:cNvPr>
          <p:cNvSpPr txBox="1"/>
          <p:nvPr/>
        </p:nvSpPr>
        <p:spPr>
          <a:xfrm>
            <a:off x="2757785" y="1759750"/>
            <a:ext cx="860403" cy="573875"/>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a:t>
            </a: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まで営業</a:t>
            </a:r>
            <a:endParaRPr sz="800" b="1" dirty="0">
              <a:latin typeface="Yu Gothic" panose="020B0400000000000000" pitchFamily="34" charset="-128"/>
              <a:ea typeface="Yu Gothic" panose="020B0400000000000000" pitchFamily="34" charset="-128"/>
              <a:cs typeface="YuGothic"/>
            </a:endParaRPr>
          </a:p>
        </p:txBody>
      </p:sp>
      <p:sp>
        <p:nvSpPr>
          <p:cNvPr id="39" name="object 23">
            <a:extLst>
              <a:ext uri="{FF2B5EF4-FFF2-40B4-BE49-F238E27FC236}">
                <a16:creationId xmlns:a16="http://schemas.microsoft.com/office/drawing/2014/main" id="{BB7D35D1-8202-F64F-8044-57CD68CCFEBA}"/>
              </a:ext>
            </a:extLst>
          </p:cNvPr>
          <p:cNvSpPr txBox="1"/>
          <p:nvPr/>
        </p:nvSpPr>
        <p:spPr>
          <a:xfrm>
            <a:off x="1267865" y="3033282"/>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〇〇レストランでランチ</a:t>
            </a:r>
            <a:endParaRPr sz="1100" b="1" dirty="0">
              <a:latin typeface="Yu Gothic" panose="020B0400000000000000" pitchFamily="34" charset="-128"/>
              <a:ea typeface="Yu Gothic" panose="020B0400000000000000" pitchFamily="34" charset="-128"/>
              <a:cs typeface="YuGothic"/>
            </a:endParaRPr>
          </a:p>
        </p:txBody>
      </p:sp>
      <p:sp>
        <p:nvSpPr>
          <p:cNvPr id="40" name="object 23">
            <a:extLst>
              <a:ext uri="{FF2B5EF4-FFF2-40B4-BE49-F238E27FC236}">
                <a16:creationId xmlns:a16="http://schemas.microsoft.com/office/drawing/2014/main" id="{E0A408A5-951E-3E4C-9D35-2C6FC8C7C877}"/>
              </a:ext>
            </a:extLst>
          </p:cNvPr>
          <p:cNvSpPr txBox="1"/>
          <p:nvPr/>
        </p:nvSpPr>
        <p:spPr>
          <a:xfrm>
            <a:off x="1267865" y="4542905"/>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〇〇に到着</a:t>
            </a:r>
            <a:endParaRPr sz="1100" b="1" dirty="0">
              <a:latin typeface="Yu Gothic" panose="020B0400000000000000" pitchFamily="34" charset="-128"/>
              <a:ea typeface="Yu Gothic" panose="020B0400000000000000" pitchFamily="34" charset="-128"/>
              <a:cs typeface="YuGothic"/>
            </a:endParaRPr>
          </a:p>
        </p:txBody>
      </p:sp>
      <p:sp>
        <p:nvSpPr>
          <p:cNvPr id="41" name="object 25">
            <a:extLst>
              <a:ext uri="{FF2B5EF4-FFF2-40B4-BE49-F238E27FC236}">
                <a16:creationId xmlns:a16="http://schemas.microsoft.com/office/drawing/2014/main" id="{69210110-746A-5F4E-B538-7AE4BD745DC2}"/>
              </a:ext>
            </a:extLst>
          </p:cNvPr>
          <p:cNvSpPr txBox="1"/>
          <p:nvPr/>
        </p:nvSpPr>
        <p:spPr>
          <a:xfrm>
            <a:off x="1276311" y="342349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42" name="object 25">
            <a:extLst>
              <a:ext uri="{FF2B5EF4-FFF2-40B4-BE49-F238E27FC236}">
                <a16:creationId xmlns:a16="http://schemas.microsoft.com/office/drawing/2014/main" id="{5195BD63-9A39-C34F-A083-219F0CA1E7D7}"/>
              </a:ext>
            </a:extLst>
          </p:cNvPr>
          <p:cNvSpPr txBox="1"/>
          <p:nvPr/>
        </p:nvSpPr>
        <p:spPr>
          <a:xfrm>
            <a:off x="1276311" y="4165367"/>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43" name="object 25">
            <a:extLst>
              <a:ext uri="{FF2B5EF4-FFF2-40B4-BE49-F238E27FC236}">
                <a16:creationId xmlns:a16="http://schemas.microsoft.com/office/drawing/2014/main" id="{EF184481-CE87-4D4D-88A4-2E9E57098F57}"/>
              </a:ext>
            </a:extLst>
          </p:cNvPr>
          <p:cNvSpPr txBox="1"/>
          <p:nvPr/>
        </p:nvSpPr>
        <p:spPr>
          <a:xfrm>
            <a:off x="1276310" y="3785805"/>
            <a:ext cx="310173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thic"/>
              </a:rPr>
              <a:t>バス停 「〇〇」  </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発　「〇〇〇〇」に</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着</a:t>
            </a:r>
            <a:endParaRPr sz="900" dirty="0">
              <a:latin typeface="Yu Gothic Medium" panose="020B0400000000000000" pitchFamily="34" charset="-128"/>
              <a:ea typeface="Yu Gothic Medium" panose="020B0400000000000000" pitchFamily="34" charset="-128"/>
              <a:cs typeface="YuGothic"/>
            </a:endParaRPr>
          </a:p>
        </p:txBody>
      </p:sp>
      <p:sp>
        <p:nvSpPr>
          <p:cNvPr id="44" name="object 33">
            <a:extLst>
              <a:ext uri="{FF2B5EF4-FFF2-40B4-BE49-F238E27FC236}">
                <a16:creationId xmlns:a16="http://schemas.microsoft.com/office/drawing/2014/main" id="{CECF3E0A-DD01-3541-A44B-D7CFB5CD9C9E}"/>
              </a:ext>
            </a:extLst>
          </p:cNvPr>
          <p:cNvSpPr txBox="1"/>
          <p:nvPr/>
        </p:nvSpPr>
        <p:spPr>
          <a:xfrm>
            <a:off x="3030518" y="4439783"/>
            <a:ext cx="842284" cy="386644"/>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5" name="object 33">
            <a:extLst>
              <a:ext uri="{FF2B5EF4-FFF2-40B4-BE49-F238E27FC236}">
                <a16:creationId xmlns:a16="http://schemas.microsoft.com/office/drawing/2014/main" id="{90B7F029-60A3-174F-96FF-D55A1BC6E31C}"/>
              </a:ext>
            </a:extLst>
          </p:cNvPr>
          <p:cNvSpPr txBox="1"/>
          <p:nvPr/>
        </p:nvSpPr>
        <p:spPr>
          <a:xfrm>
            <a:off x="3325130" y="3032972"/>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が</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有名</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6" name="object 33">
            <a:extLst>
              <a:ext uri="{FF2B5EF4-FFF2-40B4-BE49-F238E27FC236}">
                <a16:creationId xmlns:a16="http://schemas.microsoft.com/office/drawing/2014/main" id="{440F38D5-4088-144B-AA55-A37E22D067D8}"/>
              </a:ext>
            </a:extLst>
          </p:cNvPr>
          <p:cNvSpPr txBox="1"/>
          <p:nvPr/>
        </p:nvSpPr>
        <p:spPr>
          <a:xfrm>
            <a:off x="3325130" y="6031448"/>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の</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予約をする</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47" name="object 14">
            <a:extLst>
              <a:ext uri="{FF2B5EF4-FFF2-40B4-BE49-F238E27FC236}">
                <a16:creationId xmlns:a16="http://schemas.microsoft.com/office/drawing/2014/main" id="{9496A646-77D9-5F47-BA87-4FC3C9CEE5A4}"/>
              </a:ext>
            </a:extLst>
          </p:cNvPr>
          <p:cNvSpPr/>
          <p:nvPr/>
        </p:nvSpPr>
        <p:spPr>
          <a:xfrm>
            <a:off x="3618189" y="2736004"/>
            <a:ext cx="222250" cy="264795"/>
          </a:xfrm>
          <a:custGeom>
            <a:avLst/>
            <a:gdLst/>
            <a:ahLst/>
            <a:cxnLst/>
            <a:rect l="l" t="t" r="r" b="b"/>
            <a:pathLst>
              <a:path w="222250" h="264794">
                <a:moveTo>
                  <a:pt x="94386" y="77304"/>
                </a:moveTo>
                <a:lnTo>
                  <a:pt x="92456" y="37795"/>
                </a:lnTo>
                <a:lnTo>
                  <a:pt x="80264" y="1193"/>
                </a:lnTo>
                <a:lnTo>
                  <a:pt x="74422" y="1193"/>
                </a:lnTo>
                <a:lnTo>
                  <a:pt x="70015" y="6184"/>
                </a:lnTo>
                <a:lnTo>
                  <a:pt x="70015" y="57658"/>
                </a:lnTo>
                <a:lnTo>
                  <a:pt x="68961" y="61823"/>
                </a:lnTo>
                <a:lnTo>
                  <a:pt x="60337" y="61823"/>
                </a:lnTo>
                <a:lnTo>
                  <a:pt x="58699" y="58381"/>
                </a:lnTo>
                <a:lnTo>
                  <a:pt x="58483" y="4533"/>
                </a:lnTo>
                <a:lnTo>
                  <a:pt x="52628" y="0"/>
                </a:lnTo>
                <a:lnTo>
                  <a:pt x="41770" y="0"/>
                </a:lnTo>
                <a:lnTo>
                  <a:pt x="35902" y="4533"/>
                </a:lnTo>
                <a:lnTo>
                  <a:pt x="35902" y="58483"/>
                </a:lnTo>
                <a:lnTo>
                  <a:pt x="34036" y="61823"/>
                </a:lnTo>
                <a:lnTo>
                  <a:pt x="25438" y="61823"/>
                </a:lnTo>
                <a:lnTo>
                  <a:pt x="24384" y="57658"/>
                </a:lnTo>
                <a:lnTo>
                  <a:pt x="24384" y="6184"/>
                </a:lnTo>
                <a:lnTo>
                  <a:pt x="19964" y="1193"/>
                </a:lnTo>
                <a:lnTo>
                  <a:pt x="1943" y="37909"/>
                </a:lnTo>
                <a:lnTo>
                  <a:pt x="0" y="77304"/>
                </a:lnTo>
                <a:lnTo>
                  <a:pt x="2324" y="93192"/>
                </a:lnTo>
                <a:lnTo>
                  <a:pt x="8445" y="105498"/>
                </a:lnTo>
                <a:lnTo>
                  <a:pt x="16319" y="114249"/>
                </a:lnTo>
                <a:lnTo>
                  <a:pt x="23914" y="119430"/>
                </a:lnTo>
                <a:lnTo>
                  <a:pt x="29883" y="122415"/>
                </a:lnTo>
                <a:lnTo>
                  <a:pt x="33591" y="128625"/>
                </a:lnTo>
                <a:lnTo>
                  <a:pt x="33591" y="135585"/>
                </a:lnTo>
                <a:lnTo>
                  <a:pt x="30149" y="263779"/>
                </a:lnTo>
                <a:lnTo>
                  <a:pt x="30962" y="264223"/>
                </a:lnTo>
                <a:lnTo>
                  <a:pt x="63906" y="264134"/>
                </a:lnTo>
                <a:lnTo>
                  <a:pt x="64325" y="263309"/>
                </a:lnTo>
                <a:lnTo>
                  <a:pt x="60794" y="135610"/>
                </a:lnTo>
                <a:lnTo>
                  <a:pt x="60794" y="128625"/>
                </a:lnTo>
                <a:lnTo>
                  <a:pt x="64503" y="122415"/>
                </a:lnTo>
                <a:lnTo>
                  <a:pt x="70472" y="119430"/>
                </a:lnTo>
                <a:lnTo>
                  <a:pt x="78079" y="114236"/>
                </a:lnTo>
                <a:lnTo>
                  <a:pt x="85953" y="105498"/>
                </a:lnTo>
                <a:lnTo>
                  <a:pt x="92075" y="93192"/>
                </a:lnTo>
                <a:lnTo>
                  <a:pt x="94386" y="77304"/>
                </a:lnTo>
                <a:close/>
              </a:path>
              <a:path w="222250" h="264794">
                <a:moveTo>
                  <a:pt x="222173" y="69545"/>
                </a:moveTo>
                <a:lnTo>
                  <a:pt x="217995" y="41402"/>
                </a:lnTo>
                <a:lnTo>
                  <a:pt x="207086" y="20129"/>
                </a:lnTo>
                <a:lnTo>
                  <a:pt x="191922" y="6692"/>
                </a:lnTo>
                <a:lnTo>
                  <a:pt x="174980" y="2006"/>
                </a:lnTo>
                <a:lnTo>
                  <a:pt x="158026" y="6692"/>
                </a:lnTo>
                <a:lnTo>
                  <a:pt x="142875" y="20129"/>
                </a:lnTo>
                <a:lnTo>
                  <a:pt x="131965" y="41402"/>
                </a:lnTo>
                <a:lnTo>
                  <a:pt x="127787" y="69545"/>
                </a:lnTo>
                <a:lnTo>
                  <a:pt x="130937" y="87655"/>
                </a:lnTo>
                <a:lnTo>
                  <a:pt x="138150" y="102654"/>
                </a:lnTo>
                <a:lnTo>
                  <a:pt x="146113" y="113525"/>
                </a:lnTo>
                <a:lnTo>
                  <a:pt x="152463" y="120192"/>
                </a:lnTo>
                <a:lnTo>
                  <a:pt x="161378" y="128701"/>
                </a:lnTo>
                <a:lnTo>
                  <a:pt x="161378" y="135585"/>
                </a:lnTo>
                <a:lnTo>
                  <a:pt x="157937" y="263779"/>
                </a:lnTo>
                <a:lnTo>
                  <a:pt x="158750" y="264223"/>
                </a:lnTo>
                <a:lnTo>
                  <a:pt x="191693" y="264121"/>
                </a:lnTo>
                <a:lnTo>
                  <a:pt x="192125" y="263296"/>
                </a:lnTo>
                <a:lnTo>
                  <a:pt x="188582" y="135610"/>
                </a:lnTo>
                <a:lnTo>
                  <a:pt x="188582" y="128701"/>
                </a:lnTo>
                <a:lnTo>
                  <a:pt x="198475" y="119265"/>
                </a:lnTo>
                <a:lnTo>
                  <a:pt x="203847" y="113525"/>
                </a:lnTo>
                <a:lnTo>
                  <a:pt x="211810" y="102641"/>
                </a:lnTo>
                <a:lnTo>
                  <a:pt x="219024" y="87642"/>
                </a:lnTo>
                <a:lnTo>
                  <a:pt x="222173" y="69545"/>
                </a:lnTo>
                <a:close/>
              </a:path>
            </a:pathLst>
          </a:custGeom>
          <a:solidFill>
            <a:srgbClr val="F2632D"/>
          </a:solidFill>
        </p:spPr>
        <p:txBody>
          <a:bodyPr wrap="square" lIns="0" tIns="0" rIns="0" bIns="0" rtlCol="0"/>
          <a:lstStyle/>
          <a:p>
            <a:endParaRPr/>
          </a:p>
        </p:txBody>
      </p:sp>
      <p:pic>
        <p:nvPicPr>
          <p:cNvPr id="48" name="object 18">
            <a:extLst>
              <a:ext uri="{FF2B5EF4-FFF2-40B4-BE49-F238E27FC236}">
                <a16:creationId xmlns:a16="http://schemas.microsoft.com/office/drawing/2014/main" id="{255B55E0-A304-A448-9D70-AD4B7A6E859A}"/>
              </a:ext>
            </a:extLst>
          </p:cNvPr>
          <p:cNvPicPr/>
          <p:nvPr/>
        </p:nvPicPr>
        <p:blipFill>
          <a:blip r:embed="rId7" cstate="print"/>
          <a:stretch>
            <a:fillRect/>
          </a:stretch>
        </p:blipFill>
        <p:spPr>
          <a:xfrm>
            <a:off x="3218617" y="4933438"/>
            <a:ext cx="540791" cy="537692"/>
          </a:xfrm>
          <a:prstGeom prst="rect">
            <a:avLst/>
          </a:prstGeom>
        </p:spPr>
      </p:pic>
      <p:sp>
        <p:nvSpPr>
          <p:cNvPr id="2" name="図プレースホルダー 1">
            <a:extLst>
              <a:ext uri="{FF2B5EF4-FFF2-40B4-BE49-F238E27FC236}">
                <a16:creationId xmlns:a16="http://schemas.microsoft.com/office/drawing/2014/main" id="{B994C6AF-9F9A-5446-A46A-DEB4B222B8A7}"/>
              </a:ext>
            </a:extLst>
          </p:cNvPr>
          <p:cNvSpPr>
            <a:spLocks noGrp="1"/>
          </p:cNvSpPr>
          <p:nvPr>
            <p:ph type="pic" sz="quarter" idx="10"/>
          </p:nvPr>
        </p:nvSpPr>
        <p:spPr>
          <a:xfrm>
            <a:off x="3662082" y="1433513"/>
            <a:ext cx="867600" cy="936000"/>
          </a:xfrm>
        </p:spPr>
      </p:sp>
    </p:spTree>
    <p:extLst>
      <p:ext uri="{BB962C8B-B14F-4D97-AF65-F5344CB8AC3E}">
        <p14:creationId xmlns:p14="http://schemas.microsoft.com/office/powerpoint/2010/main" val="109951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object 2">
            <a:extLst>
              <a:ext uri="{FF2B5EF4-FFF2-40B4-BE49-F238E27FC236}">
                <a16:creationId xmlns:a16="http://schemas.microsoft.com/office/drawing/2014/main" id="{649C5B27-B49E-5441-AF0F-4E9ECA190A5C}"/>
              </a:ext>
            </a:extLst>
          </p:cNvPr>
          <p:cNvPicPr/>
          <p:nvPr/>
        </p:nvPicPr>
        <p:blipFill>
          <a:blip r:embed="rId2" cstate="print"/>
          <a:stretch>
            <a:fillRect/>
          </a:stretch>
        </p:blipFill>
        <p:spPr>
          <a:xfrm>
            <a:off x="-7315" y="0"/>
            <a:ext cx="5383987" cy="7559992"/>
          </a:xfrm>
          <a:prstGeom prst="rect">
            <a:avLst/>
          </a:prstGeom>
          <a:solidFill>
            <a:srgbClr val="D2F3CC"/>
          </a:solidFill>
        </p:spPr>
      </p:pic>
      <p:sp>
        <p:nvSpPr>
          <p:cNvPr id="27" name="角丸四角形 26">
            <a:extLst>
              <a:ext uri="{FF2B5EF4-FFF2-40B4-BE49-F238E27FC236}">
                <a16:creationId xmlns:a16="http://schemas.microsoft.com/office/drawing/2014/main" id="{6CABF9E6-4118-FD40-829D-DEA3CC48CCD2}"/>
              </a:ext>
            </a:extLst>
          </p:cNvPr>
          <p:cNvSpPr/>
          <p:nvPr/>
        </p:nvSpPr>
        <p:spPr>
          <a:xfrm>
            <a:off x="378343"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7033D89B-4F11-5044-918B-77DD276EC2F6}"/>
              </a:ext>
            </a:extLst>
          </p:cNvPr>
          <p:cNvSpPr/>
          <p:nvPr/>
        </p:nvSpPr>
        <p:spPr>
          <a:xfrm>
            <a:off x="2863635"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A35C52A7-7161-C84B-A3BA-9D5E7E78CAAC}"/>
              </a:ext>
            </a:extLst>
          </p:cNvPr>
          <p:cNvSpPr/>
          <p:nvPr/>
        </p:nvSpPr>
        <p:spPr>
          <a:xfrm>
            <a:off x="378343"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10CBF64F-8BE0-5341-BEF1-DE7F6BD3954B}"/>
              </a:ext>
            </a:extLst>
          </p:cNvPr>
          <p:cNvSpPr/>
          <p:nvPr/>
        </p:nvSpPr>
        <p:spPr>
          <a:xfrm>
            <a:off x="2863635"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object 55">
            <a:extLst>
              <a:ext uri="{FF2B5EF4-FFF2-40B4-BE49-F238E27FC236}">
                <a16:creationId xmlns:a16="http://schemas.microsoft.com/office/drawing/2014/main" id="{81705A1B-1077-3F4A-A557-D1AA4FA7A7F4}"/>
              </a:ext>
            </a:extLst>
          </p:cNvPr>
          <p:cNvSpPr txBox="1"/>
          <p:nvPr/>
        </p:nvSpPr>
        <p:spPr>
          <a:xfrm>
            <a:off x="513723" y="2690495"/>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2" name="object 55">
            <a:extLst>
              <a:ext uri="{FF2B5EF4-FFF2-40B4-BE49-F238E27FC236}">
                <a16:creationId xmlns:a16="http://schemas.microsoft.com/office/drawing/2014/main" id="{6029FEF5-AA9D-1749-BE36-20243AD7B08C}"/>
              </a:ext>
            </a:extLst>
          </p:cNvPr>
          <p:cNvSpPr txBox="1"/>
          <p:nvPr/>
        </p:nvSpPr>
        <p:spPr>
          <a:xfrm>
            <a:off x="3006757" y="2690495"/>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3" name="object 55">
            <a:extLst>
              <a:ext uri="{FF2B5EF4-FFF2-40B4-BE49-F238E27FC236}">
                <a16:creationId xmlns:a16="http://schemas.microsoft.com/office/drawing/2014/main" id="{08869314-729A-A949-B717-A5B8CF961F42}"/>
              </a:ext>
            </a:extLst>
          </p:cNvPr>
          <p:cNvSpPr txBox="1"/>
          <p:nvPr/>
        </p:nvSpPr>
        <p:spPr>
          <a:xfrm>
            <a:off x="513723" y="5934027"/>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34" name="object 55">
            <a:extLst>
              <a:ext uri="{FF2B5EF4-FFF2-40B4-BE49-F238E27FC236}">
                <a16:creationId xmlns:a16="http://schemas.microsoft.com/office/drawing/2014/main" id="{6E5038BC-3581-2C42-8DBA-5DCD77495BAA}"/>
              </a:ext>
            </a:extLst>
          </p:cNvPr>
          <p:cNvSpPr txBox="1"/>
          <p:nvPr/>
        </p:nvSpPr>
        <p:spPr>
          <a:xfrm>
            <a:off x="3006757" y="5934027"/>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grpSp>
        <p:nvGrpSpPr>
          <p:cNvPr id="36" name="object 44">
            <a:extLst>
              <a:ext uri="{FF2B5EF4-FFF2-40B4-BE49-F238E27FC236}">
                <a16:creationId xmlns:a16="http://schemas.microsoft.com/office/drawing/2014/main" id="{FC6E97C2-A250-AD4A-8F20-9F74D03C09F8}"/>
              </a:ext>
            </a:extLst>
          </p:cNvPr>
          <p:cNvGrpSpPr/>
          <p:nvPr/>
        </p:nvGrpSpPr>
        <p:grpSpPr>
          <a:xfrm>
            <a:off x="1063695" y="863780"/>
            <a:ext cx="784860" cy="248285"/>
            <a:chOff x="1859372" y="3063092"/>
            <a:chExt cx="784860" cy="248285"/>
          </a:xfrm>
        </p:grpSpPr>
        <p:pic>
          <p:nvPicPr>
            <p:cNvPr id="37" name="object 45">
              <a:extLst>
                <a:ext uri="{FF2B5EF4-FFF2-40B4-BE49-F238E27FC236}">
                  <a16:creationId xmlns:a16="http://schemas.microsoft.com/office/drawing/2014/main" id="{ADB2A3D5-C60E-7A43-B138-2F3661CA36F7}"/>
                </a:ext>
              </a:extLst>
            </p:cNvPr>
            <p:cNvPicPr/>
            <p:nvPr/>
          </p:nvPicPr>
          <p:blipFill>
            <a:blip r:embed="rId3" cstate="print"/>
            <a:stretch>
              <a:fillRect/>
            </a:stretch>
          </p:blipFill>
          <p:spPr>
            <a:xfrm>
              <a:off x="1862465" y="3066185"/>
              <a:ext cx="778065" cy="241820"/>
            </a:xfrm>
            <a:prstGeom prst="rect">
              <a:avLst/>
            </a:prstGeom>
          </p:spPr>
        </p:pic>
        <p:sp>
          <p:nvSpPr>
            <p:cNvPr id="38" name="object 46">
              <a:extLst>
                <a:ext uri="{FF2B5EF4-FFF2-40B4-BE49-F238E27FC236}">
                  <a16:creationId xmlns:a16="http://schemas.microsoft.com/office/drawing/2014/main" id="{6E62A237-59F8-2A44-9A56-5FAC46B964DD}"/>
                </a:ext>
              </a:extLst>
            </p:cNvPr>
            <p:cNvSpPr/>
            <p:nvPr/>
          </p:nvSpPr>
          <p:spPr>
            <a:xfrm>
              <a:off x="1862465" y="3066185"/>
              <a:ext cx="778510" cy="241935"/>
            </a:xfrm>
            <a:custGeom>
              <a:avLst/>
              <a:gdLst/>
              <a:ahLst/>
              <a:cxnLst/>
              <a:rect l="l" t="t" r="r" b="b"/>
              <a:pathLst>
                <a:path w="778510" h="241935">
                  <a:moveTo>
                    <a:pt x="14592" y="241820"/>
                  </a:moveTo>
                  <a:lnTo>
                    <a:pt x="32562" y="217754"/>
                  </a:lnTo>
                  <a:lnTo>
                    <a:pt x="10947" y="196938"/>
                  </a:lnTo>
                  <a:lnTo>
                    <a:pt x="28917" y="172872"/>
                  </a:lnTo>
                  <a:lnTo>
                    <a:pt x="7302" y="151993"/>
                  </a:lnTo>
                  <a:lnTo>
                    <a:pt x="25273" y="127939"/>
                  </a:lnTo>
                  <a:lnTo>
                    <a:pt x="3657" y="107048"/>
                  </a:lnTo>
                  <a:lnTo>
                    <a:pt x="21615" y="82905"/>
                  </a:lnTo>
                  <a:lnTo>
                    <a:pt x="0" y="61975"/>
                  </a:lnTo>
                  <a:lnTo>
                    <a:pt x="763460" y="0"/>
                  </a:lnTo>
                  <a:lnTo>
                    <a:pt x="745490" y="24066"/>
                  </a:lnTo>
                  <a:lnTo>
                    <a:pt x="767105" y="44894"/>
                  </a:lnTo>
                  <a:lnTo>
                    <a:pt x="749134" y="68948"/>
                  </a:lnTo>
                  <a:lnTo>
                    <a:pt x="770763" y="89827"/>
                  </a:lnTo>
                  <a:lnTo>
                    <a:pt x="752779" y="113880"/>
                  </a:lnTo>
                  <a:lnTo>
                    <a:pt x="774407" y="134772"/>
                  </a:lnTo>
                  <a:lnTo>
                    <a:pt x="756437" y="158915"/>
                  </a:lnTo>
                  <a:lnTo>
                    <a:pt x="778065" y="179844"/>
                  </a:lnTo>
                  <a:lnTo>
                    <a:pt x="14592" y="241820"/>
                  </a:lnTo>
                  <a:close/>
                </a:path>
              </a:pathLst>
            </a:custGeom>
            <a:ln w="6184">
              <a:solidFill>
                <a:srgbClr val="414042"/>
              </a:solidFill>
            </a:ln>
          </p:spPr>
          <p:txBody>
            <a:bodyPr wrap="square" lIns="0" tIns="0" rIns="0" bIns="0" rtlCol="0"/>
            <a:lstStyle/>
            <a:p>
              <a:endParaRPr/>
            </a:p>
          </p:txBody>
        </p:sp>
      </p:grpSp>
      <p:grpSp>
        <p:nvGrpSpPr>
          <p:cNvPr id="39" name="object 47">
            <a:extLst>
              <a:ext uri="{FF2B5EF4-FFF2-40B4-BE49-F238E27FC236}">
                <a16:creationId xmlns:a16="http://schemas.microsoft.com/office/drawing/2014/main" id="{AB12D774-2748-9447-9C51-9B9B245D877F}"/>
              </a:ext>
            </a:extLst>
          </p:cNvPr>
          <p:cNvGrpSpPr/>
          <p:nvPr/>
        </p:nvGrpSpPr>
        <p:grpSpPr>
          <a:xfrm>
            <a:off x="3557282" y="4126506"/>
            <a:ext cx="780415" cy="225425"/>
            <a:chOff x="4083456" y="3074399"/>
            <a:chExt cx="780415" cy="225425"/>
          </a:xfrm>
        </p:grpSpPr>
        <p:pic>
          <p:nvPicPr>
            <p:cNvPr id="40" name="object 48">
              <a:extLst>
                <a:ext uri="{FF2B5EF4-FFF2-40B4-BE49-F238E27FC236}">
                  <a16:creationId xmlns:a16="http://schemas.microsoft.com/office/drawing/2014/main" id="{F6044113-41A2-5E45-9A3C-5BF0A9D7B745}"/>
                </a:ext>
              </a:extLst>
            </p:cNvPr>
            <p:cNvPicPr/>
            <p:nvPr/>
          </p:nvPicPr>
          <p:blipFill>
            <a:blip r:embed="rId4" cstate="print"/>
            <a:stretch>
              <a:fillRect/>
            </a:stretch>
          </p:blipFill>
          <p:spPr>
            <a:xfrm>
              <a:off x="4086549" y="3077492"/>
              <a:ext cx="774179" cy="219214"/>
            </a:xfrm>
            <a:prstGeom prst="rect">
              <a:avLst/>
            </a:prstGeom>
          </p:spPr>
        </p:pic>
        <p:sp>
          <p:nvSpPr>
            <p:cNvPr id="41" name="object 49">
              <a:extLst>
                <a:ext uri="{FF2B5EF4-FFF2-40B4-BE49-F238E27FC236}">
                  <a16:creationId xmlns:a16="http://schemas.microsoft.com/office/drawing/2014/main" id="{8025E324-8DEA-1340-82A8-8BCEBB708A45}"/>
                </a:ext>
              </a:extLst>
            </p:cNvPr>
            <p:cNvSpPr/>
            <p:nvPr/>
          </p:nvSpPr>
          <p:spPr>
            <a:xfrm>
              <a:off x="4086549" y="3077492"/>
              <a:ext cx="774700" cy="219710"/>
            </a:xfrm>
            <a:custGeom>
              <a:avLst/>
              <a:gdLst/>
              <a:ahLst/>
              <a:cxnLst/>
              <a:rect l="l" t="t" r="r" b="b"/>
              <a:pathLst>
                <a:path w="774700" h="219710">
                  <a:moveTo>
                    <a:pt x="9194" y="219214"/>
                  </a:moveTo>
                  <a:lnTo>
                    <a:pt x="27876" y="195694"/>
                  </a:lnTo>
                  <a:lnTo>
                    <a:pt x="6896" y="174244"/>
                  </a:lnTo>
                  <a:lnTo>
                    <a:pt x="25590" y="150723"/>
                  </a:lnTo>
                  <a:lnTo>
                    <a:pt x="4597" y="129222"/>
                  </a:lnTo>
                  <a:lnTo>
                    <a:pt x="23279" y="105714"/>
                  </a:lnTo>
                  <a:lnTo>
                    <a:pt x="2311" y="84175"/>
                  </a:lnTo>
                  <a:lnTo>
                    <a:pt x="20980" y="60591"/>
                  </a:lnTo>
                  <a:lnTo>
                    <a:pt x="0" y="39027"/>
                  </a:lnTo>
                  <a:lnTo>
                    <a:pt x="764984" y="0"/>
                  </a:lnTo>
                  <a:lnTo>
                    <a:pt x="746302" y="23507"/>
                  </a:lnTo>
                  <a:lnTo>
                    <a:pt x="767283" y="44970"/>
                  </a:lnTo>
                  <a:lnTo>
                    <a:pt x="748601" y="68478"/>
                  </a:lnTo>
                  <a:lnTo>
                    <a:pt x="769581" y="89992"/>
                  </a:lnTo>
                  <a:lnTo>
                    <a:pt x="750887" y="113499"/>
                  </a:lnTo>
                  <a:lnTo>
                    <a:pt x="771867" y="135026"/>
                  </a:lnTo>
                  <a:lnTo>
                    <a:pt x="753198" y="158623"/>
                  </a:lnTo>
                  <a:lnTo>
                    <a:pt x="774179" y="180187"/>
                  </a:lnTo>
                  <a:lnTo>
                    <a:pt x="9194" y="219214"/>
                  </a:lnTo>
                  <a:close/>
                </a:path>
              </a:pathLst>
            </a:custGeom>
            <a:ln w="6184">
              <a:solidFill>
                <a:srgbClr val="414042"/>
              </a:solidFill>
            </a:ln>
          </p:spPr>
          <p:txBody>
            <a:bodyPr wrap="square" lIns="0" tIns="0" rIns="0" bIns="0" rtlCol="0"/>
            <a:lstStyle/>
            <a:p>
              <a:endParaRPr/>
            </a:p>
          </p:txBody>
        </p:sp>
      </p:grpSp>
      <p:grpSp>
        <p:nvGrpSpPr>
          <p:cNvPr id="42" name="object 52">
            <a:extLst>
              <a:ext uri="{FF2B5EF4-FFF2-40B4-BE49-F238E27FC236}">
                <a16:creationId xmlns:a16="http://schemas.microsoft.com/office/drawing/2014/main" id="{0D6F08C2-5036-4F44-8958-8E5544EA694A}"/>
              </a:ext>
            </a:extLst>
          </p:cNvPr>
          <p:cNvGrpSpPr/>
          <p:nvPr/>
        </p:nvGrpSpPr>
        <p:grpSpPr>
          <a:xfrm>
            <a:off x="3528104" y="879882"/>
            <a:ext cx="783590" cy="241935"/>
            <a:chOff x="2971912" y="3066185"/>
            <a:chExt cx="783590" cy="241935"/>
          </a:xfrm>
        </p:grpSpPr>
        <p:sp>
          <p:nvSpPr>
            <p:cNvPr id="43" name="object 53">
              <a:extLst>
                <a:ext uri="{FF2B5EF4-FFF2-40B4-BE49-F238E27FC236}">
                  <a16:creationId xmlns:a16="http://schemas.microsoft.com/office/drawing/2014/main" id="{06BB62FB-7498-CE4E-B8FE-B010CA109085}"/>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44" name="object 54">
              <a:extLst>
                <a:ext uri="{FF2B5EF4-FFF2-40B4-BE49-F238E27FC236}">
                  <a16:creationId xmlns:a16="http://schemas.microsoft.com/office/drawing/2014/main" id="{343FB8FF-737A-3A45-BA23-BBFD774D5251}"/>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grpSp>
        <p:nvGrpSpPr>
          <p:cNvPr id="45" name="object 52">
            <a:extLst>
              <a:ext uri="{FF2B5EF4-FFF2-40B4-BE49-F238E27FC236}">
                <a16:creationId xmlns:a16="http://schemas.microsoft.com/office/drawing/2014/main" id="{F4378649-7024-8F48-9073-4B5C9803C454}"/>
              </a:ext>
            </a:extLst>
          </p:cNvPr>
          <p:cNvGrpSpPr/>
          <p:nvPr/>
        </p:nvGrpSpPr>
        <p:grpSpPr>
          <a:xfrm>
            <a:off x="1056461" y="4123414"/>
            <a:ext cx="783590" cy="241935"/>
            <a:chOff x="2971912" y="3066185"/>
            <a:chExt cx="783590" cy="241935"/>
          </a:xfrm>
        </p:grpSpPr>
        <p:sp>
          <p:nvSpPr>
            <p:cNvPr id="46" name="object 53">
              <a:extLst>
                <a:ext uri="{FF2B5EF4-FFF2-40B4-BE49-F238E27FC236}">
                  <a16:creationId xmlns:a16="http://schemas.microsoft.com/office/drawing/2014/main" id="{3B91EF5A-17BB-1146-B006-4B9B5A3FE6B9}"/>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47" name="object 54">
              <a:extLst>
                <a:ext uri="{FF2B5EF4-FFF2-40B4-BE49-F238E27FC236}">
                  <a16:creationId xmlns:a16="http://schemas.microsoft.com/office/drawing/2014/main" id="{312CE573-0BAF-5744-B04F-C4B83F07EF87}"/>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pic>
        <p:nvPicPr>
          <p:cNvPr id="49" name="図 48">
            <a:extLst>
              <a:ext uri="{FF2B5EF4-FFF2-40B4-BE49-F238E27FC236}">
                <a16:creationId xmlns:a16="http://schemas.microsoft.com/office/drawing/2014/main" id="{A1B41BD0-5DD9-554A-8CF5-683AADECFCF1}"/>
              </a:ext>
            </a:extLst>
          </p:cNvPr>
          <p:cNvPicPr>
            <a:picLocks noChangeAspect="1"/>
          </p:cNvPicPr>
          <p:nvPr/>
        </p:nvPicPr>
        <p:blipFill>
          <a:blip r:embed="rId5"/>
          <a:stretch>
            <a:fillRect/>
          </a:stretch>
        </p:blipFill>
        <p:spPr>
          <a:xfrm>
            <a:off x="1434820" y="342265"/>
            <a:ext cx="2501900" cy="444500"/>
          </a:xfrm>
          <a:prstGeom prst="rect">
            <a:avLst/>
          </a:prstGeom>
        </p:spPr>
      </p:pic>
      <p:sp>
        <p:nvSpPr>
          <p:cNvPr id="2" name="図プレースホルダー 1">
            <a:extLst>
              <a:ext uri="{FF2B5EF4-FFF2-40B4-BE49-F238E27FC236}">
                <a16:creationId xmlns:a16="http://schemas.microsoft.com/office/drawing/2014/main" id="{3C174C6F-F896-4D48-8CC8-1BB377C4B991}"/>
              </a:ext>
            </a:extLst>
          </p:cNvPr>
          <p:cNvSpPr>
            <a:spLocks noGrp="1"/>
          </p:cNvSpPr>
          <p:nvPr>
            <p:ph type="pic" sz="quarter" idx="11"/>
          </p:nvPr>
        </p:nvSpPr>
        <p:spPr>
          <a:xfrm>
            <a:off x="542063" y="1220788"/>
            <a:ext cx="1800225" cy="1439988"/>
          </a:xfrm>
        </p:spPr>
      </p:sp>
      <p:sp>
        <p:nvSpPr>
          <p:cNvPr id="3" name="図プレースホルダー 2">
            <a:extLst>
              <a:ext uri="{FF2B5EF4-FFF2-40B4-BE49-F238E27FC236}">
                <a16:creationId xmlns:a16="http://schemas.microsoft.com/office/drawing/2014/main" id="{75C99C48-A969-DA42-9B2D-84429AA91357}"/>
              </a:ext>
            </a:extLst>
          </p:cNvPr>
          <p:cNvSpPr>
            <a:spLocks noGrp="1"/>
          </p:cNvSpPr>
          <p:nvPr>
            <p:ph type="pic" sz="quarter" idx="12"/>
          </p:nvPr>
        </p:nvSpPr>
        <p:spPr>
          <a:xfrm>
            <a:off x="3030881" y="1220788"/>
            <a:ext cx="1800225" cy="1439988"/>
          </a:xfrm>
        </p:spPr>
      </p:sp>
      <p:sp>
        <p:nvSpPr>
          <p:cNvPr id="4" name="図プレースホルダー 3">
            <a:extLst>
              <a:ext uri="{FF2B5EF4-FFF2-40B4-BE49-F238E27FC236}">
                <a16:creationId xmlns:a16="http://schemas.microsoft.com/office/drawing/2014/main" id="{7C5F45AC-45B9-724C-A60C-3825C05FFFC3}"/>
              </a:ext>
            </a:extLst>
          </p:cNvPr>
          <p:cNvSpPr>
            <a:spLocks noGrp="1"/>
          </p:cNvSpPr>
          <p:nvPr>
            <p:ph type="pic" sz="quarter" idx="13"/>
          </p:nvPr>
        </p:nvSpPr>
        <p:spPr>
          <a:xfrm>
            <a:off x="542063" y="4452126"/>
            <a:ext cx="1800225" cy="1439988"/>
          </a:xfrm>
        </p:spPr>
      </p:sp>
      <p:sp>
        <p:nvSpPr>
          <p:cNvPr id="5" name="図プレースホルダー 4">
            <a:extLst>
              <a:ext uri="{FF2B5EF4-FFF2-40B4-BE49-F238E27FC236}">
                <a16:creationId xmlns:a16="http://schemas.microsoft.com/office/drawing/2014/main" id="{F7947B74-1C38-6B48-8652-2A1C335CD8E2}"/>
              </a:ext>
            </a:extLst>
          </p:cNvPr>
          <p:cNvSpPr>
            <a:spLocks noGrp="1"/>
          </p:cNvSpPr>
          <p:nvPr>
            <p:ph type="pic" sz="quarter" idx="14"/>
          </p:nvPr>
        </p:nvSpPr>
        <p:spPr>
          <a:xfrm>
            <a:off x="3030881" y="4452126"/>
            <a:ext cx="1800225" cy="1439988"/>
          </a:xfrm>
        </p:spPr>
      </p:sp>
      <p:pic>
        <p:nvPicPr>
          <p:cNvPr id="35" name="object 18">
            <a:extLst>
              <a:ext uri="{FF2B5EF4-FFF2-40B4-BE49-F238E27FC236}">
                <a16:creationId xmlns:a16="http://schemas.microsoft.com/office/drawing/2014/main" id="{3A2A59A2-F491-EE44-BEA4-92834FE1B2D0}"/>
              </a:ext>
            </a:extLst>
          </p:cNvPr>
          <p:cNvPicPr/>
          <p:nvPr/>
        </p:nvPicPr>
        <p:blipFill>
          <a:blip r:embed="rId6" cstate="print"/>
          <a:stretch>
            <a:fillRect/>
          </a:stretch>
        </p:blipFill>
        <p:spPr>
          <a:xfrm>
            <a:off x="438298" y="1094063"/>
            <a:ext cx="540791" cy="537692"/>
          </a:xfrm>
          <a:prstGeom prst="rect">
            <a:avLst/>
          </a:prstGeom>
        </p:spPr>
      </p:pic>
      <p:pic>
        <p:nvPicPr>
          <p:cNvPr id="48" name="図 47">
            <a:extLst>
              <a:ext uri="{FF2B5EF4-FFF2-40B4-BE49-F238E27FC236}">
                <a16:creationId xmlns:a16="http://schemas.microsoft.com/office/drawing/2014/main" id="{56413C46-4871-BA49-8EB0-17FFB63A5773}"/>
              </a:ext>
            </a:extLst>
          </p:cNvPr>
          <p:cNvPicPr>
            <a:picLocks noChangeAspect="1"/>
          </p:cNvPicPr>
          <p:nvPr/>
        </p:nvPicPr>
        <p:blipFill>
          <a:blip r:embed="rId7"/>
          <a:stretch>
            <a:fillRect/>
          </a:stretch>
        </p:blipFill>
        <p:spPr>
          <a:xfrm>
            <a:off x="1908666" y="4348813"/>
            <a:ext cx="546100" cy="533400"/>
          </a:xfrm>
          <a:prstGeom prst="rect">
            <a:avLst/>
          </a:prstGeom>
        </p:spPr>
      </p:pic>
    </p:spTree>
    <p:extLst>
      <p:ext uri="{BB962C8B-B14F-4D97-AF65-F5344CB8AC3E}">
        <p14:creationId xmlns:p14="http://schemas.microsoft.com/office/powerpoint/2010/main" val="23954746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TotalTime>
  <Words>852</Words>
  <Application>Microsoft Office PowerPoint</Application>
  <PresentationFormat>ユーザー設定</PresentationFormat>
  <Paragraphs>262</Paragraphs>
  <Slides>16</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A P-OTF A1Gothic Std</vt:lpstr>
      <vt:lpstr>YuGothic</vt:lpstr>
      <vt:lpstr>Yu Gothic</vt:lpstr>
      <vt:lpstr>Yu Gothic</vt:lpstr>
      <vt:lpstr>Yu Gothic Medium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伊豆 美</cp:lastModifiedBy>
  <cp:revision>57</cp:revision>
  <dcterms:created xsi:type="dcterms:W3CDTF">2023-03-09T04:20:09Z</dcterms:created>
  <dcterms:modified xsi:type="dcterms:W3CDTF">2023-03-23T09:32:05Z</dcterms:modified>
</cp:coreProperties>
</file>